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58" r:id="rId4"/>
    <p:sldId id="267" r:id="rId5"/>
    <p:sldId id="268" r:id="rId6"/>
    <p:sldId id="269" r:id="rId7"/>
    <p:sldId id="272" r:id="rId8"/>
    <p:sldId id="274" r:id="rId9"/>
    <p:sldId id="275" r:id="rId10"/>
    <p:sldId id="278" r:id="rId11"/>
    <p:sldId id="270" r:id="rId12"/>
    <p:sldId id="280" r:id="rId13"/>
    <p:sldId id="295" r:id="rId14"/>
    <p:sldId id="302" r:id="rId15"/>
    <p:sldId id="301" r:id="rId16"/>
    <p:sldId id="276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00"/>
    <a:srgbClr val="00FFFF"/>
    <a:srgbClr val="0033CC"/>
    <a:srgbClr val="CC0066"/>
    <a:srgbClr val="6600CC"/>
    <a:srgbClr val="0099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8" autoAdjust="0"/>
    <p:restoredTop sz="94660"/>
  </p:normalViewPr>
  <p:slideViewPr>
    <p:cSldViewPr>
      <p:cViewPr>
        <p:scale>
          <a:sx n="70" d="100"/>
          <a:sy n="70" d="100"/>
        </p:scale>
        <p:origin x="-139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D8AE3-2CF4-46E6-A515-DDF5C14A5FE6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0B51-77D5-4735-9829-519D1D8B0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379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50B51-77D5-4735-9829-519D1D8B049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50B51-77D5-4735-9829-519D1D8B049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50B51-77D5-4735-9829-519D1D8B049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50B51-77D5-4735-9829-519D1D8B049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50B51-77D5-4735-9829-519D1D8B049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50B51-77D5-4735-9829-519D1D8B049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50B51-77D5-4735-9829-519D1D8B049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F2D-E3EA-40B9-AA88-592A6F55955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1BF2D-E3EA-40B9-AA88-592A6F55955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BFF84-BBEC-4455-94DD-F0D18FCB1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qaq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755576" y="1357298"/>
            <a:ext cx="7920880" cy="457203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Экспериментально – исследовательский проект</a:t>
            </a:r>
            <a:endParaRPr lang="ru-RU" sz="144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«ЗЕЛЁНЫЙ</a:t>
            </a:r>
            <a:r>
              <a:rPr kumimoji="0" lang="ru-RU" sz="19200" b="1" i="1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 Л</a:t>
            </a:r>
            <a:r>
              <a:rPr kumimoji="0" lang="ru-RU" sz="19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УК –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МОЙ</a:t>
            </a:r>
            <a:r>
              <a:rPr kumimoji="0" lang="ru-RU" sz="19200" b="1" i="1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 </a:t>
            </a:r>
            <a:r>
              <a:rPr kumimoji="0" lang="ru-RU" sz="19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ДРУГ»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</a:t>
            </a:r>
            <a:endParaRPr kumimoji="0" lang="ru-RU" sz="23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8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kumimoji="0" lang="ru-RU" sz="80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проекта: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С.Н.Уланова,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8000" b="1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оспитатель</a:t>
            </a:r>
            <a:r>
              <a:rPr kumimoji="0" lang="ru-RU" sz="8000" b="1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, ВКК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2017 </a:t>
            </a:r>
            <a:r>
              <a:rPr kumimoji="0" lang="ru-RU" sz="8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год</a:t>
            </a:r>
            <a:endParaRPr kumimoji="0" lang="ru-RU" sz="8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85728"/>
            <a:ext cx="892971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– детский сад № 497</a:t>
            </a:r>
          </a:p>
          <a:p>
            <a:pPr algn="ctr"/>
            <a:endParaRPr lang="ru-RU" sz="2200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7229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476672"/>
            <a:ext cx="4314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готово к посадке лука: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E:\Уланова\160___04\IMG_58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5608" y="476672"/>
            <a:ext cx="297633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E:\Уланова\160___04\IMG_58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2132856"/>
            <a:ext cx="2880319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E:\Уланова\160___04\IMG_58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3573016"/>
            <a:ext cx="3035829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627784" y="1047586"/>
            <a:ext cx="630193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 исследовательский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1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 лука</a:t>
            </a:r>
            <a:endParaRPr kumimoji="0" lang="ru-RU" sz="2800" b="1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Посадка лука в землю, в воду. </a:t>
            </a:r>
            <a:endParaRPr kumimoji="0" lang="ru-RU" sz="2800" b="1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Беседы.</a:t>
            </a:r>
            <a:endParaRPr kumimoji="0" lang="ru-RU" sz="2800" b="1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и разучивание с детьми стихов, загадок, поговорок о луке (чтение художественной литературы)</a:t>
            </a:r>
            <a:endParaRPr kumimoji="0" lang="ru-RU" sz="2800" b="1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" name="Picture 2" descr="E:\Уланова\160___04\IMG_58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04664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E:\Уланова\160___04\IMG_58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429000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" name="Picture 2" descr="E:\Уланова\160___04\IMG_58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60648"/>
            <a:ext cx="3275856" cy="2456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E:\Уланова\160___04\IMG_58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996952"/>
            <a:ext cx="3323861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98" name="Picture 2" descr="E:\Уланова\160___04\IMG_58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76672"/>
            <a:ext cx="3515883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E:\Уланова\160___04\IMG_58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284984"/>
            <a:ext cx="313184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2" name="Picture 2" descr="E:\Уланова\160___04\IMG_58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04664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E:\Уланова\160___04\IMG_59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140968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785794"/>
            <a:ext cx="57606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Теперь мы знаем, что: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Луку, как и любому растению, нужны: свет, тепло, воздух, вода;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Чтобы вырастить лук, нужно трудиться: посадить луковицы, рыхлить землю, поливать растения;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Лук помогает людям не болеть;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луке много витаминов.</a:t>
            </a:r>
          </a:p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267744" y="646331"/>
            <a:ext cx="68762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Результат: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процессе реализации проекта:</a:t>
            </a:r>
            <a:endParaRPr kumimoji="0" lang="ru-RU" sz="24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научились сажать лук и ухаживать за ним.</a:t>
            </a:r>
            <a:endParaRPr kumimoji="0" lang="ru-RU" sz="24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узнали о пользе лука.</a:t>
            </a:r>
            <a:endParaRPr kumimoji="0" lang="ru-RU" sz="24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познакомились с художественной литературой об овощах: поговорки, стихи, сказки, загадки;</a:t>
            </a:r>
            <a:endParaRPr kumimoji="0" lang="ru-RU" sz="24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детей сформировались знания и представления о росте зеленого лука в комнатных условиях.</a:t>
            </a:r>
            <a:endParaRPr kumimoji="0" lang="ru-RU" sz="24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детей развился познавательный интерес к объектам природы ближайшего окружения, в частности, к луку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306924454__.pn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071670" y="523220"/>
            <a:ext cx="707233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 – исследовательский,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коллективный.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Продолжительность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среднесрочный  (с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 марта по 10 апреля 2017 года)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проведения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вторая младшая группа детского сада.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 исследования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репчатый лук.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Проблема проекта: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можно вырастить зелёный лук на подоконнике? Чем может быть полезен лук? Что можно делать с луком? Исследование полезных свойств лука.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мало едят витаминов. Что дети должны знать о зеленом витамине.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Проектная идея: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объединение детей, родителей и воспитателей в совместной деятельности: выращивание лука на подоконнике.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Участники проекта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дети, воспитатель и родители.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Материалы: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земля, вода, лук,  контейнеры для посадки, лейка для полива, палочки для рыхления земли.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339752" y="1052736"/>
            <a:ext cx="6375652" cy="3888432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36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ызвать у детей познавательный  интерес к выращиванию  репчатого лука на перо в комнатных условиях.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Узнать о его пользе.  </a:t>
            </a:r>
            <a:endParaRPr kumimoji="0" lang="ru-RU" sz="360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67744" y="645910"/>
            <a:ext cx="662473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 детей ежедневно ухаживать за луком  в комнатных условиях.</a:t>
            </a:r>
            <a:endParaRPr kumimoji="0" lang="ru-RU" sz="2000" b="1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представления о луке, особенностях внешнего строения, находить «донце» с корнями и верхушку;</a:t>
            </a:r>
            <a:endParaRPr kumimoji="0" lang="ru-RU" sz="2000" b="1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представление детей о необходимости света, тепла, влаги почвы для роста луковиц.</a:t>
            </a:r>
            <a:endParaRPr kumimoji="0" lang="ru-RU" sz="2000" b="1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Наблюдать за изменениями роста луковиц в стакане воды и в контейнере с почвой.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 бережно относиться  к природе.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 выполнять индивидуальные и коллективные поручения.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Научить детей видеть результат своего труда.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Вызвать у детей интерес к конкретному объекту- луку, через стихи, загадки, проектно- исследовательскую деятельность.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55776" y="1228823"/>
            <a:ext cx="6287973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 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Предполагаемый  результат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научатся сажать и ухаживать за луком и познакомятся с условиями его содержания;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детей сформируются знания и представления о росте зеленого лука в комнатных условиях как в контейнере с почвой, так и в стакане с водой;</a:t>
            </a:r>
            <a:endParaRPr kumimoji="0" lang="ru-RU" sz="2400" b="1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узнают о пользе зелёного витамина.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627784" y="1152954"/>
            <a:ext cx="604867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  подготовительный: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 художественной литературы: стихи, загадки, пословицы, поговорки, рассказы, сказки про овощи.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Консультация для родителей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«Лук – лекарственное растение»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Предложить родителям приобрести для проведения проекта – контейнеры, землю, луковицы для посадки.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55776" y="419851"/>
            <a:ext cx="604867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Пословицы и поговорки про лук: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u="sng" dirty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u="non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u="non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Сидит Ермолка на грядке – сам весь в заплатках.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1" u="non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u="non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Лук во щах – и голод прощай.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1" u="non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u="non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Сидит </a:t>
            </a:r>
            <a:r>
              <a:rPr kumimoji="0" lang="ru-RU" sz="2400" b="1" u="non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тупка</a:t>
            </a:r>
            <a:r>
              <a:rPr kumimoji="0" lang="ru-RU" sz="2400" b="1" u="non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семи юбках; кто ни глянет, всяк заплачет.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1" u="non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u="non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Лук – от семи недуг.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1" u="non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u="non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Лук да баня всё правят.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1" u="non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u="non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Попросту, без луку, на крестьянскую руку.</a:t>
            </a:r>
            <a:endParaRPr kumimoji="0" lang="ru-RU" sz="2400" b="1" u="non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332656"/>
            <a:ext cx="410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Стихи про лук: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627784" y="1358785"/>
            <a:ext cx="619268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 Жуковская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Ох, уж этот злющий лук!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ним узнаешь столько мук!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Жжет глаза и жжет язык,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Заставит плакать в один миг.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Казырина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Баба Таня чистит лук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Убежал из кухни внук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 хоть мал, но твердо знает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Лук за глазки покусает.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b5d010720c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857232"/>
            <a:ext cx="6715172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Рисунок 13" descr="1306924454__.pn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0"/>
            <a:ext cx="7500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620688"/>
            <a:ext cx="6315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Загадки про лук: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627784" y="1412776"/>
            <a:ext cx="6192688" cy="4536504"/>
          </a:xfrm>
          <a:prstGeom prst="rect">
            <a:avLst/>
          </a:prstGeom>
        </p:spPr>
        <p:txBody>
          <a:bodyPr num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Сидит дед во сто шуб одет,</a:t>
            </a:r>
            <a:b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Кто его раздевает,</a:t>
            </a:r>
            <a:b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Тот слезы проливает.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 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Никого не огорчает,</a:t>
            </a:r>
            <a:b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А всех плакать заставляет.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2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3571876"/>
            <a:ext cx="5832648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endParaRPr lang="ru-RU" sz="2800" b="1" i="1" dirty="0" smtClean="0"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="1" i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643</Words>
  <Application>Microsoft Office PowerPoint</Application>
  <PresentationFormat>Экран (4:3)</PresentationFormat>
  <Paragraphs>136</Paragraphs>
  <Slides>17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света</cp:lastModifiedBy>
  <cp:revision>99</cp:revision>
  <dcterms:created xsi:type="dcterms:W3CDTF">2014-03-23T18:07:04Z</dcterms:created>
  <dcterms:modified xsi:type="dcterms:W3CDTF">2017-03-26T10:01:43Z</dcterms:modified>
</cp:coreProperties>
</file>