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27B-AA2D-4D32-9A9F-FE561FE2CD7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9CD0-1E55-4626-B48D-CFFD84DA969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27B-AA2D-4D32-9A9F-FE561FE2CD7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9CD0-1E55-4626-B48D-CFFD84DA9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27B-AA2D-4D32-9A9F-FE561FE2CD7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9CD0-1E55-4626-B48D-CFFD84DA9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27B-AA2D-4D32-9A9F-FE561FE2CD7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9CD0-1E55-4626-B48D-CFFD84DA96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27B-AA2D-4D32-9A9F-FE561FE2CD7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9CD0-1E55-4626-B48D-CFFD84DA9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27B-AA2D-4D32-9A9F-FE561FE2CD7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9CD0-1E55-4626-B48D-CFFD84DA96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27B-AA2D-4D32-9A9F-FE561FE2CD7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9CD0-1E55-4626-B48D-CFFD84DA96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27B-AA2D-4D32-9A9F-FE561FE2CD7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9CD0-1E55-4626-B48D-CFFD84DA9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27B-AA2D-4D32-9A9F-FE561FE2CD7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9CD0-1E55-4626-B48D-CFFD84DA9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27B-AA2D-4D32-9A9F-FE561FE2CD7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9CD0-1E55-4626-B48D-CFFD84DA9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27B-AA2D-4D32-9A9F-FE561FE2CD7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9CD0-1E55-4626-B48D-CFFD84DA969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1D127B-AA2D-4D32-9A9F-FE561FE2CD7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E89CD0-1E55-4626-B48D-CFFD84DA96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Воспитатель: Зубкова Н.В. </a:t>
            </a:r>
          </a:p>
          <a:p>
            <a:r>
              <a:rPr lang="ru-RU" dirty="0" smtClean="0"/>
              <a:t>МКДОУ «Д/С №50 «Радуга»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Фотоотчёт занятия в подготовительной группе </a:t>
            </a:r>
            <a:br>
              <a:rPr lang="ru-RU" dirty="0" smtClean="0"/>
            </a:br>
            <a:r>
              <a:rPr lang="ru-RU" dirty="0" smtClean="0"/>
              <a:t>по теме «Вербочка»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12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923928" cy="2942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6" y="438588"/>
            <a:ext cx="3878696" cy="29090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923928" cy="294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3480" y="4649315"/>
            <a:ext cx="4993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Делаем белые, пушистые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ерёжки из белого пластилина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199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0092" y="404664"/>
            <a:ext cx="4753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/>
              <a:t>Ф</a:t>
            </a:r>
            <a:r>
              <a:rPr lang="ru-RU" sz="4400" dirty="0" smtClean="0"/>
              <a:t>изкультминутка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1" y="1175740"/>
            <a:ext cx="3529117" cy="2646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14819"/>
            <a:ext cx="3491880" cy="26189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38453"/>
            <a:ext cx="3464082" cy="25980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7" y="4072377"/>
            <a:ext cx="3529117" cy="26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8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Дети выполняют работу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78987"/>
            <a:ext cx="3672407" cy="2754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67" y="990111"/>
            <a:ext cx="3657576" cy="2743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672407" cy="2754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01" y="3933056"/>
            <a:ext cx="3685042" cy="27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66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0" y="460323"/>
            <a:ext cx="3862225" cy="28966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46" y="460322"/>
            <a:ext cx="3862225" cy="2896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1" y="3504266"/>
            <a:ext cx="3895582" cy="2921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90" y="3504266"/>
            <a:ext cx="3895582" cy="292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3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2" y="620688"/>
            <a:ext cx="4032448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620688"/>
            <a:ext cx="4032448" cy="302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4797152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Наши </a:t>
            </a:r>
            <a:r>
              <a:rPr lang="ru-RU" sz="4400" dirty="0" err="1" smtClean="0"/>
              <a:t>вербочки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3566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372168"/>
            <a:ext cx="7694240" cy="1143000"/>
          </a:xfrm>
        </p:spPr>
        <p:txBody>
          <a:bodyPr/>
          <a:lstStyle/>
          <a:p>
            <a:pPr algn="ctr"/>
            <a:r>
              <a:rPr lang="ru-RU" sz="3200" dirty="0" smtClean="0"/>
              <a:t>Молодцы, мы с вами сегодня хорошо поработали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6" y="908720"/>
            <a:ext cx="3754074" cy="28155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908720"/>
            <a:ext cx="3754074" cy="2815555"/>
          </a:xfrm>
        </p:spPr>
      </p:pic>
    </p:spTree>
    <p:extLst>
      <p:ext uri="{BB962C8B-B14F-4D97-AF65-F5344CB8AC3E}">
        <p14:creationId xmlns:p14="http://schemas.microsoft.com/office/powerpoint/2010/main" val="220205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24744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Цель: Обучение детей лепки веточки вербы на картоне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73383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372168"/>
            <a:ext cx="7406208" cy="1649120"/>
          </a:xfrm>
        </p:spPr>
        <p:txBody>
          <a:bodyPr/>
          <a:lstStyle/>
          <a:p>
            <a:pPr algn="ctr"/>
            <a:r>
              <a:rPr lang="ru-RU" sz="2000" dirty="0" smtClean="0"/>
              <a:t>Ребята, посмотрите в окошко. Как ярко светит солнышко, согревая нас своими лучиками. Скажите, пожалуйста, для какого времени года характерно такое солнышко.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31839"/>
            <a:ext cx="4680519" cy="3510390"/>
          </a:xfrm>
        </p:spPr>
      </p:pic>
    </p:spTree>
    <p:extLst>
      <p:ext uri="{BB962C8B-B14F-4D97-AF65-F5344CB8AC3E}">
        <p14:creationId xmlns:p14="http://schemas.microsoft.com/office/powerpoint/2010/main" val="262781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Дети отвечают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14438"/>
            <a:ext cx="3805882" cy="28544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816846" cy="2862634"/>
          </a:xfrm>
        </p:spPr>
      </p:pic>
    </p:spTree>
    <p:extLst>
      <p:ext uri="{BB962C8B-B14F-4D97-AF65-F5344CB8AC3E}">
        <p14:creationId xmlns:p14="http://schemas.microsoft.com/office/powerpoint/2010/main" val="46253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Рассматривают картинки «Семейные праздники»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317094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Беседа с детьми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17486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14" y="332656"/>
            <a:ext cx="3328685" cy="31940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933056"/>
            <a:ext cx="3348698" cy="2731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27" y="3933056"/>
            <a:ext cx="3642537" cy="273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417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Вход скомороха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731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Ребята, я предлагаю вам с помощью пластилина веточку вербы.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5" y="1214438"/>
            <a:ext cx="3720835" cy="27906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14438"/>
            <a:ext cx="3743399" cy="2807549"/>
          </a:xfrm>
        </p:spPr>
      </p:pic>
    </p:spTree>
    <p:extLst>
      <p:ext uri="{BB962C8B-B14F-4D97-AF65-F5344CB8AC3E}">
        <p14:creationId xmlns:p14="http://schemas.microsoft.com/office/powerpoint/2010/main" val="39783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К основным веточкам прикрепим веточки потоньше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233263049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107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Фотоотчёт занятия в подготовительной группе  по теме «Вербочка»</vt:lpstr>
      <vt:lpstr>Презентация PowerPoint</vt:lpstr>
      <vt:lpstr>Ребята, посмотрите в окошко. Как ярко светит солнышко, согревая нас своими лучиками. Скажите, пожалуйста, для какого времени года характерно такое солнышко.</vt:lpstr>
      <vt:lpstr>Дети отвечают</vt:lpstr>
      <vt:lpstr>Рассматривают картинки «Семейные праздники»</vt:lpstr>
      <vt:lpstr>Беседа с детьми</vt:lpstr>
      <vt:lpstr>Презентация PowerPoint</vt:lpstr>
      <vt:lpstr>Ребята, я предлагаю вам с помощью пластилина веточку вербы.</vt:lpstr>
      <vt:lpstr>К основным веточкам прикрепим веточки потоньше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Молодцы, мы с вами сегодня хорошо поработали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Фотоотчёт занятия в подготовительной группе  по теме «Вербочка»</dc:title>
  <dc:creator>тб</dc:creator>
  <cp:lastModifiedBy>тб</cp:lastModifiedBy>
  <cp:revision>5</cp:revision>
  <dcterms:created xsi:type="dcterms:W3CDTF">2017-04-10T15:33:18Z</dcterms:created>
  <dcterms:modified xsi:type="dcterms:W3CDTF">2017-04-10T16:16:37Z</dcterms:modified>
</cp:coreProperties>
</file>