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81" autoAdjust="0"/>
  </p:normalViewPr>
  <p:slideViewPr>
    <p:cSldViewPr>
      <p:cViewPr varScale="1">
        <p:scale>
          <a:sx n="80" d="100"/>
          <a:sy n="80" d="100"/>
        </p:scale>
        <p:origin x="-11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276B-A63E-4721-B561-E8D257E83A6A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EBA2-67E0-402A-A00E-38C5B6ADA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276B-A63E-4721-B561-E8D257E83A6A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EBA2-67E0-402A-A00E-38C5B6ADA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276B-A63E-4721-B561-E8D257E83A6A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EBA2-67E0-402A-A00E-38C5B6ADA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276B-A63E-4721-B561-E8D257E83A6A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EBA2-67E0-402A-A00E-38C5B6ADA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276B-A63E-4721-B561-E8D257E83A6A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EBA2-67E0-402A-A00E-38C5B6ADA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276B-A63E-4721-B561-E8D257E83A6A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EBA2-67E0-402A-A00E-38C5B6ADA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276B-A63E-4721-B561-E8D257E83A6A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EBA2-67E0-402A-A00E-38C5B6ADA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276B-A63E-4721-B561-E8D257E83A6A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EBA2-67E0-402A-A00E-38C5B6ADA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276B-A63E-4721-B561-E8D257E83A6A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EBA2-67E0-402A-A00E-38C5B6ADA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276B-A63E-4721-B561-E8D257E83A6A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EBA2-67E0-402A-A00E-38C5B6ADAA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8276B-A63E-4721-B561-E8D257E83A6A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6AEBA2-67E0-402A-A00E-38C5B6ADAA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98276B-A63E-4721-B561-E8D257E83A6A}" type="datetimeFigureOut">
              <a:rPr lang="ru-RU" smtClean="0"/>
              <a:pPr/>
              <a:t>09.05.2017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6AEBA2-67E0-402A-A00E-38C5B6ADAAD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christandpacifism.files.wordpress.com/2016/10/d18dd180d0b8d185-d0bcd0b0d180d0b8d18f-d180d0b5d0bcd0b0d180d0ba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4968552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ПРАВДА О ВОЙНЕ В ПРОИЗВЕДЕНИЯХ НЕМЕЦКИХ ПИСАТЕЛЕЙ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Эрих Мария Ремарк (1898-1970)</a:t>
            </a:r>
            <a:endParaRPr lang="ru-RU" dirty="0"/>
          </a:p>
        </p:txBody>
      </p:sp>
      <p:pic>
        <p:nvPicPr>
          <p:cNvPr id="4" name="Содержимое 3" descr="%d1%8d%d1%80%d0%b8%d1%85-%d0%bc%d0%b0%d1%80%d0%b8%d1%8f-%d1%80%d0%b5%d0%bc%d0%b0%d1%80%d0%ba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2224881"/>
            <a:ext cx="2857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300" dirty="0" smtClean="0"/>
              <a:t>Роман </a:t>
            </a:r>
            <a:r>
              <a:rPr lang="ru-RU" sz="5400" dirty="0" smtClean="0"/>
              <a:t>«На западном фронте без перемен»</a:t>
            </a:r>
            <a:endParaRPr lang="ru-RU" sz="5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Картинки по запросу ремарк на западном фронт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132856"/>
            <a:ext cx="2714625" cy="3810000"/>
          </a:xfrm>
          <a:prstGeom prst="rect">
            <a:avLst/>
          </a:prstGeom>
          <a:noFill/>
        </p:spPr>
      </p:pic>
      <p:pic>
        <p:nvPicPr>
          <p:cNvPr id="1028" name="Picture 4" descr="Картинки по запросу ремарк на западном фрон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1" y="2060848"/>
            <a:ext cx="2732558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Роман «Три товарища»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Картинки по запросу ремарк три товарищ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2384" y="2276872"/>
            <a:ext cx="2703512" cy="3384376"/>
          </a:xfrm>
          <a:prstGeom prst="rect">
            <a:avLst/>
          </a:prstGeom>
          <a:noFill/>
        </p:spPr>
      </p:pic>
      <p:pic>
        <p:nvPicPr>
          <p:cNvPr id="16388" name="Picture 4" descr="Картинки по запросу ремарк три товарищ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1" y="2060848"/>
            <a:ext cx="2080491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Роман «Триумфальная арка»</a:t>
            </a:r>
            <a:endParaRPr lang="ru-RU" dirty="0"/>
          </a:p>
        </p:txBody>
      </p:sp>
      <p:pic>
        <p:nvPicPr>
          <p:cNvPr id="17410" name="Picture 2" descr="Картинки по запросу ремарк триумфальная арка фильм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27310" y="1920875"/>
            <a:ext cx="3098380" cy="4433888"/>
          </a:xfrm>
          <a:prstGeom prst="rect">
            <a:avLst/>
          </a:prstGeom>
          <a:noFill/>
        </p:spPr>
      </p:pic>
      <p:sp>
        <p:nvSpPr>
          <p:cNvPr id="14" name="Содержимое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2" name="AutoShape 4" descr="Картинки по запросу ремарк триумфальная арка филь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Картинки по запросу ремарк триумфальная арка филь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AutoShape 8" descr="Картинки по запросу ремарк триумфальная арка филь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8" name="AutoShape 10" descr="Картинки по запросу ремарк триумфальная арка филь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0" name="AutoShape 12" descr="Картинки по запросу ремарк триумфальная арка филь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2" name="AutoShape 14" descr="Картинки по запросу ремарк триумфальная арка филь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24" name="Picture 16" descr="Картинки по запросу ремарк триумфальная арка филь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986980"/>
            <a:ext cx="2808312" cy="43401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Роман «Время жить и время умирать»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Картинки по запросу ремарк время жить и время умират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874700"/>
            <a:ext cx="3096344" cy="4430407"/>
          </a:xfrm>
          <a:prstGeom prst="rect">
            <a:avLst/>
          </a:prstGeom>
          <a:noFill/>
        </p:spPr>
      </p:pic>
      <p:pic>
        <p:nvPicPr>
          <p:cNvPr id="18436" name="Picture 4" descr="Картинки по запросу ремарк время жить и время умират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988840"/>
            <a:ext cx="3095625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Ганс</a:t>
            </a:r>
            <a:r>
              <a:rPr lang="ru-RU" b="1" dirty="0" smtClean="0"/>
              <a:t> </a:t>
            </a:r>
            <a:r>
              <a:rPr lang="ru-RU" b="1" dirty="0" err="1" smtClean="0"/>
              <a:t>Фаллада</a:t>
            </a:r>
            <a:r>
              <a:rPr lang="ru-RU" b="1" dirty="0" smtClean="0"/>
              <a:t> (1893 – 1947)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Картинки по запрос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9812" y="2132856"/>
            <a:ext cx="3247839" cy="43304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Роман </a:t>
            </a:r>
            <a:r>
              <a:rPr lang="ru-RU" sz="4000" dirty="0" smtClean="0"/>
              <a:t>«Каждый умирает в одиночку» 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Картинки по запросу ганс фаллада каждый умирает в одиночк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1439" y="2132857"/>
            <a:ext cx="2402449" cy="4152804"/>
          </a:xfrm>
          <a:prstGeom prst="rect">
            <a:avLst/>
          </a:prstGeom>
          <a:noFill/>
        </p:spPr>
      </p:pic>
      <p:pic>
        <p:nvPicPr>
          <p:cNvPr id="20484" name="Picture 4" descr="Картинки по запросу ганс фаллада каждый умирает в одиночк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101171"/>
            <a:ext cx="2520280" cy="4057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Помните , литература  неизменно выступает как хранитель памяти поколений.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smtClean="0"/>
              <a:t>   Воин-освободитель </a:t>
            </a:r>
            <a:r>
              <a:rPr lang="ru-RU" b="1" dirty="0" smtClean="0"/>
              <a:t>в </a:t>
            </a:r>
            <a:r>
              <a:rPr lang="ru-RU" b="1" dirty="0" err="1" smtClean="0"/>
              <a:t>Трептов</a:t>
            </a:r>
            <a:r>
              <a:rPr lang="ru-RU" b="1" dirty="0" smtClean="0"/>
              <a:t>- парке, в Берлине.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pic>
        <p:nvPicPr>
          <p:cNvPr id="23554" name="Picture 2" descr="Картинки по запросу советский солдат в трептов пар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844824"/>
            <a:ext cx="2419937" cy="4536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92</TotalTime>
  <Words>74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ПРАВДА О ВОЙНЕ В ПРОИЗВЕДЕНИЯХ НЕМЕЦКИХ ПИСАТЕЛЕЙ</vt:lpstr>
      <vt:lpstr>Эрих Мария Ремарк (1898-1970)</vt:lpstr>
      <vt:lpstr>Роман «На западном фронте без перемен»</vt:lpstr>
      <vt:lpstr>Роман «Три товарища» </vt:lpstr>
      <vt:lpstr>Роман «Триумфальная арка»</vt:lpstr>
      <vt:lpstr>Роман «Время жить и время умирать»</vt:lpstr>
      <vt:lpstr>Ганс Фаллада (1893 – 1947)</vt:lpstr>
      <vt:lpstr>Роман «Каждый умирает в одиночку» </vt:lpstr>
      <vt:lpstr>Помните , литература  неизменно выступает как хранитель памяти поколений.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ПРАВДА О ВОЙНЕ В ПРОИЗВЕДЕНИЯХ НЕМЕЦКИХ ПИСАТЕЛЕЙ</dc:title>
  <dc:creator>TOSH</dc:creator>
  <cp:lastModifiedBy>TOSH</cp:lastModifiedBy>
  <cp:revision>2</cp:revision>
  <dcterms:created xsi:type="dcterms:W3CDTF">2017-05-08T16:27:03Z</dcterms:created>
  <dcterms:modified xsi:type="dcterms:W3CDTF">2017-05-09T16:26:49Z</dcterms:modified>
</cp:coreProperties>
</file>