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73" r:id="rId2"/>
    <p:sldId id="257" r:id="rId3"/>
    <p:sldId id="283" r:id="rId4"/>
    <p:sldId id="276" r:id="rId5"/>
    <p:sldId id="284" r:id="rId6"/>
    <p:sldId id="275" r:id="rId7"/>
    <p:sldId id="280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E0D"/>
    <a:srgbClr val="E96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433" y="-540894"/>
            <a:ext cx="9681134" cy="15583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 </a:t>
            </a:r>
            <a:r>
              <a:rPr lang="ru-RU" altLang="ru-RU" sz="20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Иркутска детский сад №128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839" y="656822"/>
            <a:ext cx="11874321" cy="5402686"/>
          </a:xfrm>
        </p:spPr>
        <p:txBody>
          <a:bodyPr>
            <a:normAutofit fontScale="32500" lnSpcReduction="20000"/>
          </a:bodyPr>
          <a:lstStyle/>
          <a:p>
            <a:endParaRPr lang="ru-RU" sz="4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0" b="1" i="1" cap="none" dirty="0" smtClean="0">
                <a:solidFill>
                  <a:srgbClr val="531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0" b="1" i="1" cap="none" dirty="0">
                <a:solidFill>
                  <a:srgbClr val="531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творческого проекта </a:t>
            </a:r>
            <a:endParaRPr lang="ru-RU" sz="13500" b="1" i="1" cap="none" dirty="0" smtClean="0">
              <a:solidFill>
                <a:srgbClr val="531E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0" b="1" i="1" cap="none" dirty="0" smtClean="0">
                <a:solidFill>
                  <a:srgbClr val="531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0" b="1" i="1" cap="none" dirty="0">
                <a:solidFill>
                  <a:srgbClr val="531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родителями</a:t>
            </a:r>
            <a:r>
              <a:rPr lang="ru-RU" sz="13500" b="1" i="1" cap="none" dirty="0" smtClean="0">
                <a:solidFill>
                  <a:srgbClr val="531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80000"/>
              </a:lnSpc>
              <a:tabLst>
                <a:tab pos="1968500" algn="l"/>
              </a:tabLst>
            </a:pPr>
            <a:endParaRPr lang="ru-RU" altLang="ru-RU" sz="111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r>
              <a:rPr lang="ru-RU" alt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7400" dirty="0">
                <a:solidFill>
                  <a:schemeClr val="bg1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7400" cap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 </a:t>
            </a:r>
            <a:r>
              <a:rPr lang="ru-RU" altLang="ru-RU" sz="7400" cap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опыта работы воспитателя </a:t>
            </a: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r>
              <a:rPr lang="ru-RU" altLang="ru-RU" sz="7400" cap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МБДОУ </a:t>
            </a:r>
            <a:r>
              <a:rPr lang="ru-RU" altLang="ru-RU" sz="7400" cap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г. Иркутска детского сада №128</a:t>
            </a:r>
          </a:p>
          <a:p>
            <a:pPr algn="r">
              <a:lnSpc>
                <a:spcPct val="80000"/>
              </a:lnSpc>
              <a:tabLst>
                <a:tab pos="1968500" algn="l"/>
              </a:tabLst>
            </a:pPr>
            <a:r>
              <a:rPr lang="ru-RU" altLang="ru-RU" sz="7400" cap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Розановой Людмилы Владимировны</a:t>
            </a:r>
          </a:p>
          <a:p>
            <a:pPr>
              <a:lnSpc>
                <a:spcPct val="80000"/>
              </a:lnSpc>
              <a:tabLst>
                <a:tab pos="1968500" algn="l"/>
              </a:tabLst>
            </a:pPr>
            <a:endParaRPr lang="ru-RU" altLang="ru-RU" sz="8000" cap="none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tabLst>
                <a:tab pos="1968500" algn="l"/>
              </a:tabLst>
            </a:pPr>
            <a:endParaRPr lang="ru-RU" altLang="ru-RU" sz="8000" cap="none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tabLst>
                <a:tab pos="1968500" algn="l"/>
              </a:tabLst>
            </a:pPr>
            <a:r>
              <a:rPr lang="ru-RU" altLang="ru-RU" sz="8000" cap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Иркутск 2016</a:t>
            </a:r>
            <a:endParaRPr lang="ru-RU" sz="8000" cap="none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ch1989uv.mskobr.ru/images/hudozhestvenn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8" y="3344842"/>
            <a:ext cx="4392146" cy="30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5654" y="446241"/>
            <a:ext cx="6422265" cy="12026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«Занятия 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четыре руки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allyslide.com/thumbs/5fc7f1c6dd36bb645e6c009b536e6a3b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33311"/>
          <a:stretch/>
        </p:blipFill>
        <p:spPr bwMode="auto">
          <a:xfrm>
            <a:off x="269821" y="1753848"/>
            <a:ext cx="3447739" cy="255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ou186.ru/sites/default/files/gallery/dsc_08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/>
          <a:stretch/>
        </p:blipFill>
        <p:spPr bwMode="auto">
          <a:xfrm>
            <a:off x="8064705" y="1929317"/>
            <a:ext cx="3642614" cy="238343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enza-press.ru/images/uploads/news/2014/11_2014/19678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4" b="35414"/>
          <a:stretch/>
        </p:blipFill>
        <p:spPr bwMode="auto">
          <a:xfrm>
            <a:off x="4032354" y="3121035"/>
            <a:ext cx="3570167" cy="32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380608" y="776447"/>
            <a:ext cx="5435510" cy="10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6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i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https://www.o-detstve.ru/assets/images/userfiles/45937/images/%D0%9A%D0%BE%D0%BD%D0%BA%D1%83%D1%80%D1%81%20%D0%9E%D0%B2%D0%BE%D1%89%D0%BD%D0%BE%D0%B5%20%D1%87%D1%83%D0%B4%D0%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/>
          <a:stretch/>
        </p:blipFill>
        <p:spPr bwMode="auto">
          <a:xfrm>
            <a:off x="3898859" y="3979889"/>
            <a:ext cx="3736396" cy="25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otoham.ru/img/picture/May/31/52b5df50b0cadee5d7ffa188c9a6f95a/mini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5" y="1842984"/>
            <a:ext cx="3491634" cy="27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detstvastrana.ucoz.ru/_nw/3/s005392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88" y="2079183"/>
            <a:ext cx="3810000" cy="2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026" y="507258"/>
            <a:ext cx="8739266" cy="11716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36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петелька»</a:t>
            </a:r>
            <a:endParaRPr lang="ru-RU" sz="3600" i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http://rodnichok.68edu.ru/wp/wp-content/uploads/2013/01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www.maam.ru/upload/blogs/e53abea3eb5d0a3acba311180579697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8642"/>
            <a:ext cx="4083744" cy="30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masterpodelok.com/uploads/posts/2013-07-16/171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4"/>
          <a:stretch/>
        </p:blipFill>
        <p:spPr bwMode="auto">
          <a:xfrm>
            <a:off x="7725608" y="2241341"/>
            <a:ext cx="4211855" cy="29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maam.ru/upload/blogs/4a52f52b9cec23bf1340bf80539c1b98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32" y="3818899"/>
            <a:ext cx="3048000" cy="27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407" y="509579"/>
            <a:ext cx="5113538" cy="1034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36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клубочка</a:t>
            </a:r>
            <a:r>
              <a:rPr lang="ru-RU" sz="36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www.maam.ru/upload/blogs/8e90454368a8645fbe71e853c140156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9" y="1883580"/>
            <a:ext cx="5276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maam.ru/upload/blogs/detsad-246231-1424604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13" y="2516993"/>
            <a:ext cx="52768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649" y="547990"/>
            <a:ext cx="6246882" cy="504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3600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«Макеты»</a:t>
            </a:r>
            <a:endParaRPr lang="ru-RU" sz="3600" i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ped-kopilka.ru/images/4(56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22" y="3879772"/>
            <a:ext cx="3636937" cy="2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penza-press.ru/images/uploads/news/2013/10_2013/minikre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1" y="800122"/>
            <a:ext cx="3853895" cy="28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0-tub-ru.yandex.net/i?id=3c2dd9707178d52ba1d939e487748c30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" y="1513219"/>
            <a:ext cx="3159073" cy="23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30" y="1035589"/>
            <a:ext cx="9783650" cy="2592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человек – творец. Родитель не исключение. И его творчество заключается, прежде всего, в том, чтобы быть хорошими родителями, быть примером для собственного ребенка во всем».</a:t>
            </a:r>
            <a:endParaRPr lang="ru-RU" sz="3200" b="1" i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doldeti.ru/attachments/Image/ran-razv.jp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89" y="3251773"/>
            <a:ext cx="45910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775" y="269823"/>
            <a:ext cx="9809408" cy="5134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/>
              <a:t>« ...Надо сделать так, чтобы детское учреждение не подменяло родителей, не отвергало их от детей, а соединяло их друг с другом, давало возможность для их богатого и тонкого общения и взаимодействия». </a:t>
            </a:r>
            <a:endParaRPr lang="ru-RU" sz="3200" b="1" dirty="0" smtClean="0"/>
          </a:p>
          <a:p>
            <a:pPr marL="0" indent="0" algn="r">
              <a:buNone/>
            </a:pPr>
            <a:r>
              <a:rPr lang="ru-RU" sz="3200" b="1" dirty="0" smtClean="0"/>
              <a:t>Л</a:t>
            </a:r>
            <a:r>
              <a:rPr lang="ru-RU" sz="3200" b="1" dirty="0"/>
              <a:t>. </a:t>
            </a:r>
            <a:r>
              <a:rPr lang="ru-RU" sz="3200" b="1" dirty="0" smtClean="0"/>
              <a:t>А</a:t>
            </a:r>
            <a:r>
              <a:rPr lang="ru-RU" sz="3200" b="1" dirty="0"/>
              <a:t>. Никитина.</a:t>
            </a:r>
            <a:endParaRPr lang="ru-RU" sz="3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https://im3-tub-ru.yandex.net/i?id=527c06b57ffcf213d428338ec0de7b74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70" y="4069022"/>
            <a:ext cx="3816766" cy="2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699" y="4009470"/>
            <a:ext cx="7912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Т</a:t>
            </a:r>
            <a:r>
              <a:rPr lang="ru-RU" sz="2400" b="1" i="1" dirty="0" smtClean="0">
                <a:solidFill>
                  <a:srgbClr val="C00000"/>
                </a:solidFill>
              </a:rPr>
              <a:t>ворческие </a:t>
            </a:r>
            <a:r>
              <a:rPr lang="ru-RU" sz="2400" b="1" i="1" dirty="0">
                <a:solidFill>
                  <a:srgbClr val="C00000"/>
                </a:solidFill>
              </a:rPr>
              <a:t>проекты </a:t>
            </a:r>
            <a:r>
              <a:rPr lang="ru-RU" sz="2400" i="1" dirty="0"/>
              <a:t>(они имеют свободную структуру и не ограничены жесткими рамками, они меняются в процессе воплощения, их итог – проведение тематического детского праздника или театрального представления, спортивной игры или экспедиции).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3813" y="356324"/>
            <a:ext cx="7070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Проектная деятельность в детском саду </a:t>
            </a:r>
            <a:r>
              <a:rPr lang="ru-RU" sz="2400" i="1" dirty="0"/>
              <a:t>– это комплексная совместная работа педагогов, детей и их родителей, в процессе которой ребята развивают познавательные способности и творческое мышление, повышают свою самооценку, учатся искать информацию и использовать эти знания в самостоятельной деятельности.</a:t>
            </a:r>
            <a:endParaRPr lang="ru-RU" sz="2400" dirty="0"/>
          </a:p>
        </p:txBody>
      </p:sp>
      <p:pic>
        <p:nvPicPr>
          <p:cNvPr id="14338" name="Picture 2" descr="http://dou-malisch.narod.ru/_si/0/182879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84" y="3189737"/>
            <a:ext cx="3463783" cy="32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doshkolnoe-obrazovanie/Programma-v-DOU/0033-033-KHudozhestvenno-esteticheskoe-razvi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82" y="254834"/>
            <a:ext cx="9144000" cy="64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slide.ru/images/6/12852/96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2" y="734518"/>
            <a:ext cx="8199620" cy="54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sad101.ru/doc/model_razv_tvchest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2731" r="1974" b="72682"/>
          <a:stretch/>
        </p:blipFill>
        <p:spPr bwMode="auto">
          <a:xfrm>
            <a:off x="329784" y="1259173"/>
            <a:ext cx="11497456" cy="37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age.jimcdn.com/app/cms/image/transf/none/path/sfb9c7387cbdc9a9d/image/ifc10a2bf22bd7878/version/1420350246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6" y="3780491"/>
            <a:ext cx="4596306" cy="24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3374" y="997707"/>
            <a:ext cx="85490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	Художественный </a:t>
            </a:r>
            <a:r>
              <a:rPr lang="ru-RU" sz="3200" b="1" dirty="0">
                <a:solidFill>
                  <a:srgbClr val="C00000"/>
                </a:solidFill>
              </a:rPr>
              <a:t>труд</a:t>
            </a:r>
            <a:r>
              <a:rPr lang="ru-RU" sz="3200" dirty="0"/>
              <a:t> – это продуктивная и при этом орудийная деятельность, в которой ребенок осваивает инструменты, исследует свойства различных материалов и преобразует их культурными способами в целях получения конкретного результата. 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25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232857" y="809469"/>
            <a:ext cx="3477296" cy="1738859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43363" y="3408609"/>
            <a:ext cx="3477296" cy="2215166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активности родительской общественности в группе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561" y="3627550"/>
            <a:ext cx="3477296" cy="2215166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педагогической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647274">
            <a:off x="3452737" y="2007328"/>
            <a:ext cx="484632" cy="1470731"/>
          </a:xfrm>
          <a:prstGeom prst="downArrow">
            <a:avLst>
              <a:gd name="adj1" fmla="val 50000"/>
              <a:gd name="adj2" fmla="val 1031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612009">
            <a:off x="7979926" y="2043898"/>
            <a:ext cx="484632" cy="1447946"/>
          </a:xfrm>
          <a:prstGeom prst="downArrow">
            <a:avLst>
              <a:gd name="adj1" fmla="val 50000"/>
              <a:gd name="adj2" fmla="val 10305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5" y="618517"/>
            <a:ext cx="11346287" cy="3219387"/>
          </a:xfrm>
        </p:spPr>
        <p:txBody>
          <a:bodyPr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3598009" y="289032"/>
            <a:ext cx="4258103" cy="169217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Принципы проекта: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8045045" y="2743487"/>
            <a:ext cx="4009580" cy="242337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творческий процесс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4195" y="2743487"/>
            <a:ext cx="3841939" cy="249833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стиль общения педагога и родителей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988412" y="4167389"/>
            <a:ext cx="3867700" cy="23622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и учет интересов всех участников проекта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38466">
            <a:off x="3006156" y="1430373"/>
            <a:ext cx="360235" cy="1390144"/>
          </a:xfrm>
          <a:prstGeom prst="downArrow">
            <a:avLst>
              <a:gd name="adj1" fmla="val 50000"/>
              <a:gd name="adj2" fmla="val 9708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522079">
            <a:off x="8294802" y="1283934"/>
            <a:ext cx="288003" cy="1585457"/>
          </a:xfrm>
          <a:prstGeom prst="downArrow">
            <a:avLst>
              <a:gd name="adj1" fmla="val 50000"/>
              <a:gd name="adj2" fmla="val 11265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07093" y="2163651"/>
            <a:ext cx="337271" cy="1674253"/>
          </a:xfrm>
          <a:prstGeom prst="downArrow">
            <a:avLst>
              <a:gd name="adj1" fmla="val 50000"/>
              <a:gd name="adj2" fmla="val 11909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253</Words>
  <Application>Microsoft Office PowerPoint</Application>
  <PresentationFormat>Произвольный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 бюджетное дошкольное образовательное учреждение  г. Иркутска детский сад №128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творческого проекта в работе с родителями</dc:title>
  <dc:creator>Казакова</dc:creator>
  <cp:lastModifiedBy>User1</cp:lastModifiedBy>
  <cp:revision>63</cp:revision>
  <dcterms:created xsi:type="dcterms:W3CDTF">2016-11-09T05:52:59Z</dcterms:created>
  <dcterms:modified xsi:type="dcterms:W3CDTF">2016-12-07T09:22:31Z</dcterms:modified>
</cp:coreProperties>
</file>