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72" r:id="rId5"/>
    <p:sldId id="259" r:id="rId6"/>
    <p:sldId id="273" r:id="rId7"/>
    <p:sldId id="274" r:id="rId8"/>
    <p:sldId id="275" r:id="rId9"/>
    <p:sldId id="265" r:id="rId10"/>
    <p:sldId id="267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3424" y="2708920"/>
            <a:ext cx="7270576" cy="1894362"/>
          </a:xfrm>
        </p:spPr>
        <p:txBody>
          <a:bodyPr>
            <a:noAutofit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</a:rPr>
              <a:t>Технология создания презентации из исходных  аудио, визуальных  и мультимедийных  </a:t>
            </a:r>
            <a:r>
              <a:rPr lang="ru-RU" sz="3600" dirty="0" smtClean="0">
                <a:solidFill>
                  <a:schemeClr val="tx1"/>
                </a:solidFill>
              </a:rPr>
              <a:t>компонентов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средствами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im4-tub-ru.yandex.net/i?id=105349079-46-73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65570" cy="171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2657"/>
            <a:ext cx="49260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ОБПОУ «КЭМТ»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163681"/>
            <a:ext cx="453650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Муравьева Е.А.</a:t>
            </a:r>
          </a:p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преподаватель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9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4" y="27856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Добавление объектов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8" y="1556792"/>
            <a:ext cx="8608876" cy="17281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429000"/>
            <a:ext cx="8293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Создаваемая презентация должна быть максимально эффективной </a:t>
            </a:r>
            <a:r>
              <a:rPr lang="ru-RU" sz="3600" dirty="0" smtClean="0"/>
              <a:t>визуально. </a:t>
            </a:r>
            <a:r>
              <a:rPr lang="ru-RU" sz="3600" dirty="0"/>
              <a:t>Недостаток визуального разнообразия может привести к потере внимания аудитории. </a:t>
            </a:r>
          </a:p>
        </p:txBody>
      </p:sp>
    </p:spTree>
    <p:extLst>
      <p:ext uri="{BB962C8B-B14F-4D97-AF65-F5344CB8AC3E}">
        <p14:creationId xmlns:p14="http://schemas.microsoft.com/office/powerpoint/2010/main" val="42237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4" y="27856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Рисунок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SmartArt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64091"/>
            <a:ext cx="8293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Рисунок </a:t>
            </a:r>
            <a:r>
              <a:rPr lang="ru-RU" sz="2000" dirty="0" err="1"/>
              <a:t>SmartArt</a:t>
            </a:r>
            <a:r>
              <a:rPr lang="ru-RU" sz="2000" dirty="0"/>
              <a:t> - это визуальное представление сведений, которое можно полностью настроить. Преобразование текста в рисунок </a:t>
            </a:r>
            <a:r>
              <a:rPr lang="ru-RU" sz="2000" dirty="0" err="1"/>
              <a:t>SmartArt</a:t>
            </a:r>
            <a:r>
              <a:rPr lang="ru-RU" sz="2000" dirty="0"/>
              <a:t> - это быстрый способ преобразовать существующие слайды в профессионально оформленные иллюстрации. </a:t>
            </a:r>
          </a:p>
        </p:txBody>
      </p:sp>
      <p:pic>
        <p:nvPicPr>
          <p:cNvPr id="1026" name="Рисунок 20" descr="Преобразованный слайд PowerPoint с повесткой 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5731"/>
            <a:ext cx="7488831" cy="37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7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7" y="1724634"/>
            <a:ext cx="2514600" cy="3535364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Откройте вкладку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выберите команду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Добавить анимацию.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этом в правой части окна программы откроется одноименное окно.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65" t="6086" r="13379" b="26945"/>
          <a:stretch/>
        </p:blipFill>
        <p:spPr>
          <a:xfrm>
            <a:off x="961159" y="5384616"/>
            <a:ext cx="862445" cy="11499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3554" y="271"/>
            <a:ext cx="55903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анимации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8" t="6061" r="15560" b="10985"/>
          <a:stretch/>
        </p:blipFill>
        <p:spPr bwMode="auto">
          <a:xfrm>
            <a:off x="5990455" y="420071"/>
            <a:ext cx="2924945" cy="6144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4650" y="2276872"/>
            <a:ext cx="3026310" cy="40934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Стандартные эффекты («Вылет», «Выцветание» и т.д.) могут быть заданы в индивидуальном порядке для каждого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объекта.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нескольких объектов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анимации задаются для каждого объекта с присвоением номера. Для задания анимации тексту его  необходимо выделить</a:t>
            </a:r>
          </a:p>
        </p:txBody>
      </p:sp>
    </p:spTree>
    <p:extLst>
      <p:ext uri="{BB962C8B-B14F-4D97-AF65-F5344CB8AC3E}">
        <p14:creationId xmlns:p14="http://schemas.microsoft.com/office/powerpoint/2010/main" val="3195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93" y="620688"/>
            <a:ext cx="8417412" cy="16364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После форматирования анимации пользователь переходит к форматированию способов перехода от слайда к слайду. Во вкладке «</a:t>
            </a:r>
            <a:r>
              <a:rPr lang="ru-RU" b="1" dirty="0"/>
              <a:t>Переходы</a:t>
            </a:r>
            <a:r>
              <a:rPr lang="ru-RU" dirty="0"/>
              <a:t>» на панели инструментов можно выбрать тип перехода от текущего (выделенного цветом) к следующему </a:t>
            </a:r>
            <a:r>
              <a:rPr lang="ru-RU" dirty="0" smtClean="0"/>
              <a:t>слайду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8" y="2632425"/>
            <a:ext cx="5755511" cy="1828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8415" y="-171400"/>
            <a:ext cx="3247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1504" y="2584464"/>
            <a:ext cx="3002973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 панели инструментов вкладки «</a:t>
            </a:r>
            <a:r>
              <a:rPr lang="ru-RU" sz="2000" b="1" dirty="0"/>
              <a:t>Переходы</a:t>
            </a:r>
            <a:r>
              <a:rPr lang="ru-RU" sz="2000" dirty="0"/>
              <a:t>» можно задавать длительность анимированного перехода, тип перехода (кнопка «</a:t>
            </a:r>
            <a:r>
              <a:rPr lang="ru-RU" sz="2000" b="1" dirty="0"/>
              <a:t>Параметры эффектов</a:t>
            </a:r>
            <a:r>
              <a:rPr lang="ru-RU" sz="2000" dirty="0"/>
              <a:t>»), задать время, после которого будет сменяться слайд (кнопка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b="1" dirty="0"/>
              <a:t>После: 00:00:00</a:t>
            </a:r>
            <a:r>
              <a:rPr lang="ru-RU" sz="2000" dirty="0"/>
              <a:t>»).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91998" y="4525251"/>
            <a:ext cx="5504138" cy="2648165"/>
          </a:xfrm>
          <a:prstGeom prst="rightArrow">
            <a:avLst>
              <a:gd name="adj1" fmla="val 50000"/>
              <a:gd name="adj2" fmla="val 31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Выбранные настройки можно применить ко всем слайдам одновременно (кнопка «Применить ко всем»), или же задавать переход от слайда к слайду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30356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093" y="692696"/>
            <a:ext cx="8319013" cy="3214738"/>
          </a:xfrm>
        </p:spPr>
        <p:txBody>
          <a:bodyPr>
            <a:noAutofit/>
          </a:bodyPr>
          <a:lstStyle/>
          <a:p>
            <a:pPr marL="93663" indent="449263" algn="just"/>
            <a:r>
              <a:rPr lang="ru-RU" sz="2800" dirty="0"/>
              <a:t>Таким образом, мы познакомились с многообразием возможностей программы </a:t>
            </a:r>
            <a:r>
              <a:rPr lang="ru-RU" sz="2800" dirty="0" err="1"/>
              <a:t>PowerPoint</a:t>
            </a:r>
            <a:r>
              <a:rPr lang="ru-RU" sz="2800" dirty="0"/>
              <a:t> для создания </a:t>
            </a:r>
            <a:r>
              <a:rPr lang="ru-RU" sz="2800" dirty="0" smtClean="0"/>
              <a:t>презентации</a:t>
            </a:r>
            <a:r>
              <a:rPr lang="ru-RU" sz="2800" dirty="0"/>
              <a:t>. </a:t>
            </a:r>
            <a:r>
              <a:rPr lang="ru-RU" sz="2800" dirty="0" smtClean="0"/>
              <a:t>Поскольку</a:t>
            </a:r>
            <a:r>
              <a:rPr lang="ru-RU" sz="2800" dirty="0"/>
              <a:t>, добавляя рисунки, таблицы и другие красочно оформленные специальные эффекты, наши слайдовые демонстрации </a:t>
            </a:r>
            <a:r>
              <a:rPr lang="ru-RU" sz="2800" dirty="0" smtClean="0"/>
              <a:t>превращаются </a:t>
            </a:r>
            <a:r>
              <a:rPr lang="ru-RU" sz="2800" dirty="0"/>
              <a:t>в мощный инструмент </a:t>
            </a:r>
            <a:r>
              <a:rPr lang="ru-RU" sz="2800" dirty="0" smtClean="0"/>
              <a:t>идей.</a:t>
            </a:r>
            <a:endParaRPr lang="ru-RU" sz="2800" dirty="0"/>
          </a:p>
        </p:txBody>
      </p:sp>
      <p:pic>
        <p:nvPicPr>
          <p:cNvPr id="3074" name="Picture 2" descr="http://cheappenpaperservice.com/images/tefyfi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88569"/>
            <a:ext cx="2302906" cy="25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37112"/>
            <a:ext cx="5328592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Как мы убедились, эта программа позволяет получать потрясающие результаты, и в то же время ее легко использовать.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4-tub-ru.yandex.net/i?id=151596654-05-73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9" y="2852936"/>
            <a:ext cx="4104456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4106" y="188640"/>
            <a:ext cx="7467600" cy="5328592"/>
          </a:xfrm>
        </p:spPr>
        <p:txBody>
          <a:bodyPr>
            <a:normAutofit/>
          </a:bodyPr>
          <a:lstStyle/>
          <a:p>
            <a:r>
              <a:rPr lang="ru-RU" sz="4000" dirty="0"/>
              <a:t>Основным </a:t>
            </a:r>
            <a:r>
              <a:rPr lang="ru-RU" sz="4000" dirty="0" smtClean="0"/>
              <a:t>инструментом </a:t>
            </a:r>
            <a:r>
              <a:rPr lang="ru-RU" sz="4000" dirty="0"/>
              <a:t>для подготовки и показа презентаций в мировой практике являются программа </a:t>
            </a:r>
            <a:r>
              <a:rPr lang="ru-RU" sz="4000" dirty="0" err="1"/>
              <a:t>Power</a:t>
            </a:r>
            <a:r>
              <a:rPr lang="ru-RU" sz="4000" dirty="0"/>
              <a:t> </a:t>
            </a:r>
            <a:r>
              <a:rPr lang="ru-RU" sz="4000" dirty="0" err="1"/>
              <a:t>Point</a:t>
            </a:r>
            <a:r>
              <a:rPr lang="ru-RU" sz="4000" dirty="0"/>
              <a:t> компании </a:t>
            </a:r>
            <a:r>
              <a:rPr lang="ru-RU" sz="4000" dirty="0" err="1"/>
              <a:t>Microsoft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5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6-tub-ru.yandex.net/i?id=35989792-08-73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9" y="13644"/>
            <a:ext cx="3035729" cy="15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53"/>
            <a:ext cx="7467600" cy="868958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Презентация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496944" cy="41044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передача </a:t>
            </a:r>
            <a:r>
              <a:rPr lang="ru-RU" sz="3200" dirty="0"/>
              <a:t>и представление аудитории новых для нее идей, планов, разработок. Презентация - это демонстрационные материалы для публичного выступления. </a:t>
            </a:r>
            <a:r>
              <a:rPr lang="ru-RU" sz="3200" dirty="0" smtClean="0"/>
              <a:t>Файл </a:t>
            </a:r>
            <a:r>
              <a:rPr lang="ru-RU" sz="3200" dirty="0"/>
              <a:t>презентации состоит из последовательности кадров, или слайдов.</a:t>
            </a:r>
          </a:p>
          <a:p>
            <a:pPr algn="ctr"/>
            <a:r>
              <a:rPr lang="ru-RU" sz="2800" dirty="0"/>
              <a:t>Слайд презентации - не просто изображение. В </a:t>
            </a:r>
            <a:r>
              <a:rPr lang="ru-RU" sz="2800" dirty="0" smtClean="0"/>
              <a:t>нем могут </a:t>
            </a:r>
            <a:r>
              <a:rPr lang="ru-RU" sz="2800" dirty="0"/>
              <a:t>быть элементы анимации, аудио - и видеофрагменты. </a:t>
            </a:r>
          </a:p>
        </p:txBody>
      </p:sp>
    </p:spTree>
    <p:extLst>
      <p:ext uri="{BB962C8B-B14F-4D97-AF65-F5344CB8AC3E}">
        <p14:creationId xmlns:p14="http://schemas.microsoft.com/office/powerpoint/2010/main" val="5108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089" y="1484784"/>
            <a:ext cx="3946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Открыть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 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Пуск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Все программы –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509" y="104721"/>
            <a:ext cx="7870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r="63537"/>
          <a:stretch/>
        </p:blipFill>
        <p:spPr bwMode="auto">
          <a:xfrm>
            <a:off x="5388429" y="1208160"/>
            <a:ext cx="3558145" cy="52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707904" y="3127307"/>
            <a:ext cx="1680525" cy="10812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1891" y="5657671"/>
            <a:ext cx="46447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Презентация -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это набор слайдов, объединенных возможностью перехода от одного слайда к другому и хранящихся в общем файле.</a:t>
            </a:r>
          </a:p>
        </p:txBody>
      </p:sp>
    </p:spTree>
    <p:extLst>
      <p:ext uri="{BB962C8B-B14F-4D97-AF65-F5344CB8AC3E}">
        <p14:creationId xmlns:p14="http://schemas.microsoft.com/office/powerpoint/2010/main" val="1574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       При  </a:t>
            </a:r>
            <a:r>
              <a:rPr lang="ru-RU" sz="3000" dirty="0"/>
              <a:t>запуске программа  </a:t>
            </a:r>
            <a:r>
              <a:rPr lang="ru-RU" sz="3000" dirty="0" err="1"/>
              <a:t>PowerPoint</a:t>
            </a:r>
            <a:r>
              <a:rPr lang="ru-RU" sz="3000" dirty="0"/>
              <a:t> </a:t>
            </a:r>
            <a:r>
              <a:rPr lang="ru-RU" sz="3000" dirty="0" smtClean="0"/>
              <a:t>открывается </a:t>
            </a:r>
            <a:r>
              <a:rPr lang="ru-RU" sz="3000" dirty="0"/>
              <a:t>в обычном </a:t>
            </a:r>
            <a:r>
              <a:rPr lang="ru-RU" sz="3000" dirty="0" smtClean="0"/>
              <a:t>режиме, </a:t>
            </a:r>
            <a:r>
              <a:rPr lang="ru-RU" sz="3000" dirty="0"/>
              <a:t>который позволяет создавать слайды и работать с ними.</a:t>
            </a:r>
          </a:p>
          <a:p>
            <a:endParaRPr lang="ru-RU" dirty="0"/>
          </a:p>
        </p:txBody>
      </p:sp>
      <p:pic>
        <p:nvPicPr>
          <p:cNvPr id="2050" name="Picture 2" descr="E:\дипломные группа 11\ПРАСОЛОВА М\картинки\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41682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733" y="908720"/>
            <a:ext cx="6005945" cy="1491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Перейти 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Файл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51" y="134410"/>
            <a:ext cx="8046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презентации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8345" y="2517301"/>
            <a:ext cx="2303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Введите  имя презентации и формат который необходим.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куда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презентацию </a:t>
            </a:r>
          </a:p>
          <a:p>
            <a:pPr algn="ctr"/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57" b="40720"/>
          <a:stretch/>
        </p:blipFill>
        <p:spPr bwMode="auto">
          <a:xfrm>
            <a:off x="197428" y="1381010"/>
            <a:ext cx="2005445" cy="526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t="-286" r="49973" b="38118"/>
          <a:stretch/>
        </p:blipFill>
        <p:spPr bwMode="auto">
          <a:xfrm>
            <a:off x="4946073" y="2521528"/>
            <a:ext cx="3879643" cy="3818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2348345" y="1870365"/>
            <a:ext cx="2275610" cy="6511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46" y="290110"/>
            <a:ext cx="4851002" cy="3432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умолчанию» открывается слайд с двумя текстовыми блоками (заголовком и подзаголовком), который можно использовать в качестве титульного. Чтобы изменить макет слайда, воспользуйтесь командой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подходящий. 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7190" y="116632"/>
            <a:ext cx="5674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</a:p>
        </p:txBody>
      </p:sp>
      <p:pic>
        <p:nvPicPr>
          <p:cNvPr id="5122" name="Picture 2" descr="Структура мак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06" y="3723095"/>
            <a:ext cx="5309616" cy="28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к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1" y="1132295"/>
            <a:ext cx="33943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323"/>
            <a:ext cx="82089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вставки текстового блока выполните команду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Вставка –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Надпись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 этом указатель мыши изменит вид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6388" y="244588"/>
            <a:ext cx="6127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надписи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r="18967" b="82772"/>
          <a:stretch/>
        </p:blipFill>
        <p:spPr bwMode="auto">
          <a:xfrm>
            <a:off x="1115616" y="3284984"/>
            <a:ext cx="7203514" cy="2451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764705"/>
            <a:ext cx="9036496" cy="1584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набор </a:t>
            </a:r>
            <a:r>
              <a:rPr lang="ru-RU" sz="2800" dirty="0" smtClean="0"/>
              <a:t>унифицированных </a:t>
            </a:r>
            <a:r>
              <a:rPr lang="ru-RU" sz="2800" dirty="0"/>
              <a:t>элементов, определяющих внешний вид документа с помощью цвета, шрифтов и графических </a:t>
            </a:r>
            <a:r>
              <a:rPr lang="ru-RU" sz="2800" dirty="0" smtClean="0"/>
              <a:t>объектов </a:t>
            </a:r>
            <a:endParaRPr lang="ru-RU" sz="2800" dirty="0"/>
          </a:p>
        </p:txBody>
      </p:sp>
      <p:pic>
        <p:nvPicPr>
          <p:cNvPr id="5122" name="Picture 2" descr="E:\дипломные группа 11\ПРАСОЛОВА М\картинки\power_point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178"/>
          <a:stretch/>
        </p:blipFill>
        <p:spPr bwMode="auto">
          <a:xfrm>
            <a:off x="395536" y="2348880"/>
            <a:ext cx="7776864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498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Технология создания презентации из исходных  аудио, визуальных  и мультимедийных  компонентов  средствами   MICROSOFT  POWER POINT</vt:lpstr>
      <vt:lpstr>Презентация PowerPoint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</vt:lpstr>
      <vt:lpstr>Добавление объектов</vt:lpstr>
      <vt:lpstr>Рисунок SmartArt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создания презентации из исходных  аудио, визуальных  и мультимедийных  компонентов  средствами  MICROSOFT  POWER POINT</dc:title>
  <dc:creator>325</dc:creator>
  <cp:lastModifiedBy>User</cp:lastModifiedBy>
  <cp:revision>21</cp:revision>
  <dcterms:created xsi:type="dcterms:W3CDTF">2013-06-18T18:03:41Z</dcterms:created>
  <dcterms:modified xsi:type="dcterms:W3CDTF">2017-05-12T20:23:39Z</dcterms:modified>
</cp:coreProperties>
</file>