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0" r:id="rId12"/>
    <p:sldId id="271" r:id="rId13"/>
    <p:sldId id="265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6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8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55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1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9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B185-54ED-42F5-B93A-E2735F8261EF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F2F415-FF54-4C79-89AD-D96DE63FD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3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public24208834" TargetMode="External"/><Relationship Id="rId2" Type="http://schemas.openxmlformats.org/officeDocument/2006/relationships/hyperlink" Target="http://vk.com/club6450953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739" y="454147"/>
            <a:ext cx="9144000" cy="2863483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языкового анализа и синтеза у детей-логопатов  подготовительной к школе логопедической группы»</a:t>
            </a:r>
            <a:endParaRPr lang="ru-RU" sz="4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11016" y="3493477"/>
            <a:ext cx="9144000" cy="4032737"/>
          </a:xfrm>
        </p:spPr>
        <p:txBody>
          <a:bodyPr>
            <a:normAutofit/>
          </a:bodyPr>
          <a:lstStyle/>
          <a:p>
            <a:pPr algn="r"/>
            <a:endParaRPr lang="ru-RU" b="1" dirty="0" smtClean="0">
              <a:solidFill>
                <a:srgbClr val="C00000"/>
              </a:solidFill>
            </a:endParaRP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Подготовила: учитель-логопед МБДОУ «</a:t>
            </a:r>
            <a:r>
              <a:rPr lang="ru-RU" b="1" dirty="0" err="1" smtClean="0">
                <a:solidFill>
                  <a:srgbClr val="C00000"/>
                </a:solidFill>
              </a:rPr>
              <a:t>Шихазанский</a:t>
            </a:r>
            <a:r>
              <a:rPr lang="ru-RU" b="1" dirty="0" smtClean="0">
                <a:solidFill>
                  <a:srgbClr val="C00000"/>
                </a:solidFill>
              </a:rPr>
              <a:t> детский сад №1 «Искорка» комбинированного вида Канашского района ЧР</a:t>
            </a:r>
          </a:p>
          <a:p>
            <a:pPr algn="r"/>
            <a:r>
              <a:rPr lang="ru-RU" sz="4000" b="1" dirty="0" smtClean="0">
                <a:solidFill>
                  <a:srgbClr val="0070C0"/>
                </a:solidFill>
              </a:rPr>
              <a:t>Яковлева Елена Андреевна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Шихазаны,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материал для работы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Звуковые фишки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Карточки-схемы звуков, слогов, слов, предложений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Кассы букв на каждого ребенка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 с разрезными буквами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Достаточный картинный материал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 для родителей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68" y="1536744"/>
            <a:ext cx="3733748" cy="5321256"/>
          </a:xfr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500" y="1547924"/>
            <a:ext cx="3712786" cy="5310076"/>
          </a:xfrm>
          <a:prstGeom prst="rect">
            <a:avLst/>
          </a:prstGeom>
        </p:spPr>
      </p:pic>
      <p:pic>
        <p:nvPicPr>
          <p:cNvPr id="20" name="Объект 1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" y="1511713"/>
            <a:ext cx="3742401" cy="5346287"/>
          </a:xfrm>
        </p:spPr>
      </p:pic>
    </p:spTree>
    <p:extLst>
      <p:ext uri="{BB962C8B-B14F-4D97-AF65-F5344CB8AC3E}">
        <p14:creationId xmlns:p14="http://schemas.microsoft.com/office/powerpoint/2010/main" val="24239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317"/>
            <a:ext cx="4013578" cy="573368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319" y="1124317"/>
            <a:ext cx="3999323" cy="5712447"/>
          </a:xfrm>
          <a:prstGeom prst="rect">
            <a:avLst/>
          </a:prstGeom>
        </p:spPr>
      </p:pic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383" y="1124317"/>
            <a:ext cx="3865098" cy="5733683"/>
          </a:xfrm>
        </p:spPr>
      </p:pic>
    </p:spTree>
    <p:extLst>
      <p:ext uri="{BB962C8B-B14F-4D97-AF65-F5344CB8AC3E}">
        <p14:creationId xmlns:p14="http://schemas.microsoft.com/office/powerpoint/2010/main" val="69609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967220" cy="4439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Ткаченко Т.А. “Формирование навыков звукового анализа и синтеза дошкольников”. - М.: «Издательство ГНОМ и Д», 2005.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Селиверстов В.И. Речевые игры с детьми, М., 1994.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Цуканова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С.П.,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Бетц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Л.Л. «Учим ребенка говорить и читать» книга 1,2, 3. М.: Издательство ГНОМ и Д, 2008.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Николаев А. Как научить ребенка строить предложения. – М.: РИПОЛ классик, 2012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vk.com/club64509533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(дефектолог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логопед)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vk.com/public24208834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(Логопед - волшебник)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5344" y="1912164"/>
            <a:ext cx="7766936" cy="164630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анализ и синтез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3663"/>
            <a:ext cx="8596668" cy="5404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dirty="0"/>
              <a:t>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навыка языкового анализа и синтеза одно из важнейших условий овладения грамотой (А.Р.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Гвоздев,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Д.Б.Эльконин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Р.И.Лалаева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Корнев, Г.В. Чиркина и др.)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синтез представляет собой сложный психический процесс, требующий высокого уровня развития аналитико-синтетической деятельности и является одной из форм интеллектуальной деятельности. По своей сути, это процесс «разборки» (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анализа)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на слоги и звуки, предложений на слова, а также обратный процесс «сборки» (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синтеза)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из слов, слов из слогов и звуков. Освоение этого процесса зависит от уровня языковой зрелости и состояния интеллектуальной способности.</a:t>
            </a:r>
          </a:p>
          <a:p>
            <a:pPr algn="just">
              <a:lnSpc>
                <a:spcPct val="120000"/>
              </a:lnSpc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навыка языкового анализа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 имеет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в усвоении родного языка. Его несформированность ведет к трудностям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 в школе,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стойкой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неуспеваемости.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59169"/>
            <a:ext cx="9299005" cy="529883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результаты обследования детей-логопатов подготовительной к школе логопедической группы (по результатам заполнения индивидуальных речевых карт на начало учебного года) выяснилось, что средний балл сформированности навыков языкового анализа составил 0,63 балла (из максимальных 2 баллов) – это всего 31,25 % от коэффициента успеха.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проблема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языкового анализа и синтеза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актуальна на этот учебный год. Следовательно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важным разделом коррекционного воздействия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детей-логопатов подготовительной к школе логогруппы,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формирование навыка языкового анализа и синтеза различного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языкового анализа и синтеза у детей-логопатов подготовительной к школе логопедической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>
                <a:solidFill>
                  <a:schemeClr val="tx1"/>
                </a:solidFill>
              </a:rPr>
              <a:t>Развивать навыки языкового анализа и </a:t>
            </a:r>
            <a:r>
              <a:rPr lang="ru-RU" sz="2400" dirty="0" smtClean="0">
                <a:solidFill>
                  <a:schemeClr val="tx1"/>
                </a:solidFill>
              </a:rPr>
              <a:t>синтеза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Обучать навыкам  </a:t>
            </a:r>
            <a:r>
              <a:rPr lang="ru-RU" sz="2400" dirty="0" smtClean="0">
                <a:solidFill>
                  <a:schemeClr val="tx1"/>
                </a:solidFill>
              </a:rPr>
              <a:t>чтения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Развивать мелкую моторику и графические  </a:t>
            </a:r>
            <a:r>
              <a:rPr lang="ru-RU" sz="2400" dirty="0" smtClean="0">
                <a:solidFill>
                  <a:schemeClr val="tx1"/>
                </a:solidFill>
              </a:rPr>
              <a:t>навыки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Формировать пространственные представления, зрительный </a:t>
            </a:r>
            <a:r>
              <a:rPr lang="ru-RU" sz="2400" dirty="0" err="1">
                <a:solidFill>
                  <a:schemeClr val="tx1"/>
                </a:solidFill>
              </a:rPr>
              <a:t>гнозис</a:t>
            </a:r>
            <a:r>
              <a:rPr lang="ru-RU" sz="2400" dirty="0">
                <a:solidFill>
                  <a:schemeClr val="tx1"/>
                </a:solidFill>
              </a:rPr>
              <a:t>, анализ, </a:t>
            </a:r>
            <a:r>
              <a:rPr lang="ru-RU" sz="2400" dirty="0" smtClean="0">
                <a:solidFill>
                  <a:schemeClr val="tx1"/>
                </a:solidFill>
              </a:rPr>
              <a:t>синтез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Развивать  </a:t>
            </a:r>
            <a:r>
              <a:rPr lang="ru-RU" sz="2400" dirty="0">
                <a:solidFill>
                  <a:schemeClr val="tx1"/>
                </a:solidFill>
              </a:rPr>
              <a:t>речеслуховое внимание и </a:t>
            </a:r>
            <a:r>
              <a:rPr lang="ru-RU" sz="2400" dirty="0" smtClean="0">
                <a:solidFill>
                  <a:schemeClr val="tx1"/>
                </a:solidFill>
              </a:rPr>
              <a:t>память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5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фонематического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 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слогового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 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и синтеза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12087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фонематического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и синтеза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гласного звука из ряда звуков;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согласного звука из ряда звуков;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гласного звука в слове;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согласного звука в слове;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последнего согласного звука 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слове;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гласного звука в слове;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согласного звука в слове.</a:t>
            </a:r>
          </a:p>
        </p:txBody>
      </p:sp>
    </p:spTree>
    <p:extLst>
      <p:ext uri="{BB962C8B-B14F-4D97-AF65-F5344CB8AC3E}">
        <p14:creationId xmlns:p14="http://schemas.microsoft.com/office/powerpoint/2010/main" val="31650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2739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слогового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и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30216"/>
            <a:ext cx="10776112" cy="542778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называние гласных звуков слова;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гласных звуков с использованием соответствующих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разрезной азбуки;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раскладывание картинок под гласными буквами (односложные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раскладывание картинок под определенным сочетанием гласных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(двусложные слова);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отхлопывают, отстукивают слово по слогам,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количество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 в произнесенном слове;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количества слогов в названии картинок с помощью схем;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под каждой картинкой схемы, которая соответствует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 в слове;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раскладывание картинок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соответствующими схемами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количества слогов в их названиях;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слова из слогов, данных в разбивку, с опорой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придумывание слов с определенным количеством слогов.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8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и синтеза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260297" cy="453328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предложений по сюжетной картинке и определение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в нем;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придумывание предложений с определенным количеством слов;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предложений путем увеличения количества слов;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предложений из слов, данных вразбивку ( все слова даны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 форме);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предложений с определенным словом;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графической схемы предложения;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придумывание предложений по графической схеме;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последовательности слов в предложении;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карточки, соответствующей количеству слов в предложении.</a:t>
            </a:r>
          </a:p>
        </p:txBody>
      </p:sp>
    </p:spTree>
    <p:extLst>
      <p:ext uri="{BB962C8B-B14F-4D97-AF65-F5344CB8AC3E}">
        <p14:creationId xmlns:p14="http://schemas.microsoft.com/office/powerpoint/2010/main" val="5972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</TotalTime>
  <Words>681</Words>
  <Application>Microsoft Office PowerPoint</Application>
  <PresentationFormat>Широкоэкранный</PresentationFormat>
  <Paragraphs>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Грань</vt:lpstr>
      <vt:lpstr>«Развитие языкового анализа и синтеза у детей-логопатов  подготовительной к школе логопедической группы»</vt:lpstr>
      <vt:lpstr>Языковой анализ и синтез</vt:lpstr>
      <vt:lpstr>Проблема:</vt:lpstr>
      <vt:lpstr>Цель:</vt:lpstr>
      <vt:lpstr>Задачи: </vt:lpstr>
      <vt:lpstr>Основные направления работы</vt:lpstr>
      <vt:lpstr>1. Развитие фонематического  анализа и синтеза</vt:lpstr>
      <vt:lpstr>2. Развитие слогового  анализа и синтеза</vt:lpstr>
      <vt:lpstr>3. Развитие анализа и синтеза предложений</vt:lpstr>
      <vt:lpstr>Необходимый материал для работы</vt:lpstr>
      <vt:lpstr>Стенд для родителей</vt:lpstr>
      <vt:lpstr>Презентация PowerPoint</vt:lpstr>
      <vt:lpstr>Список литературы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языкового анализа и синтеза у детей  подготовительной к школе логогруппы»</dc:title>
  <dc:creator>A-a</dc:creator>
  <cp:lastModifiedBy>A-a</cp:lastModifiedBy>
  <cp:revision>14</cp:revision>
  <dcterms:created xsi:type="dcterms:W3CDTF">2014-11-11T14:35:11Z</dcterms:created>
  <dcterms:modified xsi:type="dcterms:W3CDTF">2017-05-12T20:13:07Z</dcterms:modified>
</cp:coreProperties>
</file>