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Зимующие птицы Тоншаевского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4429132"/>
            <a:ext cx="2714644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Презентацию подготовила учитель биологии </a:t>
            </a:r>
            <a:r>
              <a:rPr lang="ru-RU" sz="1800" b="1" i="1" dirty="0" err="1" smtClean="0"/>
              <a:t>С.Г.Чикишева</a:t>
            </a:r>
            <a:endParaRPr lang="ru-RU" sz="1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751344"/>
            <a:ext cx="65008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</a:rPr>
              <a:t>Тоншаевском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районе обитает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просто огромное количество птиц. Причем с каждым годом все большее число пернатых остается тут на зиму. Они поселяются в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садах и огородах,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под крышами домов. Часто жители подкармливают пернатых соседей, и это позволяет им сытно перезимовать.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Птицы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стали все чаще селиться поближе к людям.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1\Desktop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000504"/>
            <a:ext cx="3257555" cy="2305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okartinkah.ru/img/kartinki-vorobev-dlya-detey-1788/kartinki-vorobev-dlya-detey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143116"/>
            <a:ext cx="4032448" cy="3024336"/>
          </a:xfrm>
          <a:prstGeom prst="ellipse">
            <a:avLst/>
          </a:prstGeom>
          <a:ln>
            <a:solidFill>
              <a:srgbClr val="C00000"/>
            </a:solidFill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7030A0"/>
                </a:solidFill>
                <a:latin typeface="a_Presentum" pitchFamily="82" charset="-52"/>
              </a:rPr>
              <a:t>В О Р О Б Е Й</a:t>
            </a:r>
            <a:endParaRPr lang="ru-RU" sz="4800" dirty="0">
              <a:solidFill>
                <a:srgbClr val="7030A0"/>
              </a:solidFill>
              <a:latin typeface="a_Presentum" pitchFamily="8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428736"/>
            <a:ext cx="4214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Общая окраска оперения — сверху коричневато-бурая, ржавчинного цвета с чёрными пятнами, снизу беловатая или серая. Щёки белые, ушная область бледно-серая. Крылья с желтовато-белой поперечной полосой.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357298"/>
            <a:ext cx="7643866" cy="85725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_Presentum" pitchFamily="82" charset="-52"/>
              </a:rPr>
              <a:t>Большая синица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rgbClr val="002060"/>
                </a:solidFill>
              </a:rPr>
              <a:t>Подвижная</a:t>
            </a:r>
            <a:r>
              <a:rPr lang="ru-RU" sz="2800" dirty="0" smtClean="0">
                <a:solidFill>
                  <a:srgbClr val="002060"/>
                </a:solidFill>
              </a:rPr>
              <a:t>, вертлявая птица. В Европе самая </a:t>
            </a:r>
            <a:r>
              <a:rPr lang="ru-RU" sz="2800" dirty="0" smtClean="0">
                <a:solidFill>
                  <a:srgbClr val="002060"/>
                </a:solidFill>
              </a:rPr>
              <a:t>крупная </a:t>
            </a:r>
            <a:r>
              <a:rPr lang="ru-RU" sz="2800" dirty="0" smtClean="0">
                <a:solidFill>
                  <a:srgbClr val="002060"/>
                </a:solidFill>
              </a:rPr>
              <a:t>синица — размером примерно с воробья, имеет достаточно длинный хвост. Длина 13—17 см, масса 14—21 г, размах крыльев 22—26 см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Picture 4" descr="http://zateevo.ru/userfiles/image/Otveti_kosheya/06.0308/k2060308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357562"/>
            <a:ext cx="403244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7030A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ru-RU" sz="4000" dirty="0" smtClean="0">
                <a:solidFill>
                  <a:srgbClr val="7030A0"/>
                </a:solidFill>
                <a:latin typeface="a_Presentum" pitchFamily="82" charset="-52"/>
              </a:rPr>
              <a:t>БОЛЬШОЙ ПЕСТРЫЙ</a:t>
            </a:r>
            <a:br>
              <a:rPr lang="ru-RU" sz="4000" dirty="0" smtClean="0">
                <a:solidFill>
                  <a:srgbClr val="7030A0"/>
                </a:solidFill>
                <a:latin typeface="a_Presentum" pitchFamily="82" charset="-52"/>
              </a:rPr>
            </a:br>
            <a:r>
              <a:rPr lang="ru-RU" sz="4000" dirty="0" smtClean="0">
                <a:solidFill>
                  <a:srgbClr val="7030A0"/>
                </a:solidFill>
                <a:latin typeface="a_Presentum" pitchFamily="82" charset="-52"/>
              </a:rPr>
              <a:t>Д Я Т Е 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4143404" cy="4071966"/>
          </a:xfrm>
        </p:spPr>
        <p:txBody>
          <a:bodyPr/>
          <a:lstStyle/>
          <a:p>
            <a:r>
              <a:rPr lang="ru-RU" sz="2400" dirty="0" smtClean="0"/>
              <a:t>Отличительной особенностью дятлов является особо жесткий, острый хвост, который птицы используют в качестве опоры при передвижении по вертикальным поверхностям. А также наличие длинного (до 4 см), липкого языка, которым дятлы извлекают добычу из самых узких отверстий.</a:t>
            </a:r>
            <a:endParaRPr lang="ru-RU" sz="2400" dirty="0"/>
          </a:p>
        </p:txBody>
      </p:sp>
      <p:pic>
        <p:nvPicPr>
          <p:cNvPr id="2050" name="Picture 2" descr="https://fs00.infourok.ru/images/doc/273/278757/640/img28.jpg"/>
          <p:cNvPicPr>
            <a:picLocks noChangeAspect="1" noChangeArrowheads="1"/>
          </p:cNvPicPr>
          <p:nvPr/>
        </p:nvPicPr>
        <p:blipFill>
          <a:blip r:embed="rId2"/>
          <a:srcRect l="1172" t="18751" r="48437" b="3124"/>
          <a:stretch>
            <a:fillRect/>
          </a:stretch>
        </p:blipFill>
        <p:spPr bwMode="auto">
          <a:xfrm>
            <a:off x="5214942" y="2071678"/>
            <a:ext cx="3071834" cy="3571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72400" cy="114300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_Presentum" pitchFamily="82" charset="-52"/>
              </a:rPr>
              <a:t>С Н Е Г И Р 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2000240"/>
            <a:ext cx="3643338" cy="4071966"/>
          </a:xfrm>
        </p:spPr>
        <p:txBody>
          <a:bodyPr/>
          <a:lstStyle/>
          <a:p>
            <a:r>
              <a:rPr lang="vi-VN" sz="2400" dirty="0" smtClean="0">
                <a:solidFill>
                  <a:srgbClr val="002060"/>
                </a:solidFill>
              </a:rPr>
              <a:t>певчая птица рода снегирей 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vi-VN" sz="2400" dirty="0" smtClean="0">
                <a:solidFill>
                  <a:srgbClr val="002060"/>
                </a:solidFill>
              </a:rPr>
              <a:t>семейства вьюрковых.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тица</a:t>
            </a:r>
            <a:r>
              <a:rPr lang="ru-RU" sz="2400" dirty="0" smtClean="0">
                <a:solidFill>
                  <a:srgbClr val="002060"/>
                </a:solidFill>
              </a:rPr>
              <a:t> мелких размеров, чуть больше воробья. Голова сверху вокруг клюва и глаз — чёрная. Маховые и рулевые перья тоже чёрные, с синим металлическим отливом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www.vokrugsveta.ru/encyclopedia/images/c/c1/Snegirik_sam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3960440" cy="34378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7030A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857256"/>
          </a:xfrm>
        </p:spPr>
        <p:txBody>
          <a:bodyPr/>
          <a:lstStyle/>
          <a:p>
            <a:r>
              <a:rPr lang="ru-RU" sz="4800" dirty="0" smtClean="0">
                <a:solidFill>
                  <a:srgbClr val="7030A0"/>
                </a:solidFill>
                <a:latin typeface="a_Presentum" pitchFamily="82" charset="-52"/>
              </a:rPr>
              <a:t>С </a:t>
            </a:r>
            <a:r>
              <a:rPr lang="ru-RU" sz="4800" dirty="0" smtClean="0">
                <a:solidFill>
                  <a:srgbClr val="7030A0"/>
                </a:solidFill>
                <a:latin typeface="a_Presentum" pitchFamily="82" charset="-52"/>
              </a:rPr>
              <a:t>О Р О К А</a:t>
            </a:r>
            <a:endParaRPr lang="ru-RU" sz="4800" dirty="0"/>
          </a:p>
        </p:txBody>
      </p:sp>
      <p:pic>
        <p:nvPicPr>
          <p:cNvPr id="18434" name="Picture 2" descr="C:\Users\1\Desktop\img6.jpg"/>
          <p:cNvPicPr>
            <a:picLocks noChangeAspect="1" noChangeArrowheads="1"/>
          </p:cNvPicPr>
          <p:nvPr/>
        </p:nvPicPr>
        <p:blipFill>
          <a:blip r:embed="rId2"/>
          <a:srcRect l="4297" t="17187" r="47656" b="7812"/>
          <a:stretch>
            <a:fillRect/>
          </a:stretch>
        </p:blipFill>
        <p:spPr bwMode="auto">
          <a:xfrm>
            <a:off x="5429256" y="1857364"/>
            <a:ext cx="2928958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7030A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928802"/>
            <a:ext cx="3552322" cy="3649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12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36</TotalTime>
  <Words>156</Words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Тема12</vt:lpstr>
      <vt:lpstr>Зимующие птицы Тоншаевского района</vt:lpstr>
      <vt:lpstr>Слайд 2</vt:lpstr>
      <vt:lpstr>В О Р О Б Е Й</vt:lpstr>
      <vt:lpstr>Большая синица  Подвижная, вертлявая птица. В Европе самая крупная синица — размером примерно с воробья, имеет достаточно длинный хвост. Длина 13—17 см, масса 14—21 г, размах крыльев 22—26 см</vt:lpstr>
      <vt:lpstr>БОЛЬШОЙ ПЕСТРЫЙ Д Я Т Е Л</vt:lpstr>
      <vt:lpstr>С Н Е Г И Р Ь</vt:lpstr>
      <vt:lpstr>С О Р О К 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 Тоншаевского района</dc:title>
  <dc:creator>Admin</dc:creator>
  <cp:lastModifiedBy>1</cp:lastModifiedBy>
  <cp:revision>6</cp:revision>
  <dcterms:created xsi:type="dcterms:W3CDTF">2017-04-07T10:08:07Z</dcterms:created>
  <dcterms:modified xsi:type="dcterms:W3CDTF">2017-04-07T10:55:01Z</dcterms:modified>
</cp:coreProperties>
</file>