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FD745-7AF0-4843-8323-F5B8A710C9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C0135-F652-4E40-946A-436E18DC2F9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/>
            <a:t>По  предметно-содержательной  области  </a:t>
          </a:r>
        </a:p>
        <a:p>
          <a:endParaRPr lang="ru-RU" sz="1400" dirty="0"/>
        </a:p>
      </dgm:t>
    </dgm:pt>
    <dgm:pt modelId="{B555B624-3F60-4EAB-8984-D63A79490048}" type="parTrans" cxnId="{736A8FAB-6494-4687-8604-EEFB8D954904}">
      <dgm:prSet/>
      <dgm:spPr/>
      <dgm:t>
        <a:bodyPr/>
        <a:lstStyle/>
        <a:p>
          <a:endParaRPr lang="ru-RU"/>
        </a:p>
      </dgm:t>
    </dgm:pt>
    <dgm:pt modelId="{43A54F55-A2FE-498A-8F65-C962D1B7E01E}" type="sibTrans" cxnId="{736A8FAB-6494-4687-8604-EEFB8D954904}">
      <dgm:prSet/>
      <dgm:spPr/>
      <dgm:t>
        <a:bodyPr/>
        <a:lstStyle/>
        <a:p>
          <a:endParaRPr lang="ru-RU"/>
        </a:p>
      </dgm:t>
    </dgm:pt>
    <dgm:pt modelId="{1CF9E30F-F817-4931-9194-92515FED9F7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Характеру  доминирующей  в  проекте деятельности</a:t>
          </a:r>
          <a:endParaRPr lang="ru-RU" sz="2400" dirty="0"/>
        </a:p>
      </dgm:t>
    </dgm:pt>
    <dgm:pt modelId="{79912AC6-33BA-4A79-853C-5D525E6B45DC}" type="parTrans" cxnId="{F79E9CB0-C5A7-4831-AF25-3B5C7E527A16}">
      <dgm:prSet/>
      <dgm:spPr/>
      <dgm:t>
        <a:bodyPr/>
        <a:lstStyle/>
        <a:p>
          <a:endParaRPr lang="ru-RU"/>
        </a:p>
      </dgm:t>
    </dgm:pt>
    <dgm:pt modelId="{84916609-C481-48B2-90D1-E6DBCFDB763A}" type="sibTrans" cxnId="{F79E9CB0-C5A7-4831-AF25-3B5C7E527A16}">
      <dgm:prSet/>
      <dgm:spPr/>
      <dgm:t>
        <a:bodyPr/>
        <a:lstStyle/>
        <a:p>
          <a:endParaRPr lang="ru-RU"/>
        </a:p>
      </dgm:t>
    </dgm:pt>
    <dgm:pt modelId="{C2C557C2-DC86-4AD1-BD84-9D493E8D776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Количеству  участников</a:t>
          </a:r>
          <a:endParaRPr lang="ru-RU" dirty="0"/>
        </a:p>
      </dgm:t>
    </dgm:pt>
    <dgm:pt modelId="{A418AD8D-86F1-42B5-9557-FF44AA05A865}" type="parTrans" cxnId="{149DB4B6-51A0-4CB0-9DA9-041CD3727A09}">
      <dgm:prSet/>
      <dgm:spPr/>
      <dgm:t>
        <a:bodyPr/>
        <a:lstStyle/>
        <a:p>
          <a:endParaRPr lang="ru-RU"/>
        </a:p>
      </dgm:t>
    </dgm:pt>
    <dgm:pt modelId="{3D062EB6-E17E-4D6D-9F74-FFF44A7ACEC5}" type="sibTrans" cxnId="{149DB4B6-51A0-4CB0-9DA9-041CD3727A09}">
      <dgm:prSet/>
      <dgm:spPr/>
      <dgm:t>
        <a:bodyPr/>
        <a:lstStyle/>
        <a:p>
          <a:endParaRPr lang="ru-RU"/>
        </a:p>
      </dgm:t>
    </dgm:pt>
    <dgm:pt modelId="{6D0C783A-6A88-4100-98E3-7099EE5289E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Продолжительности</a:t>
          </a:r>
          <a:endParaRPr lang="ru-RU" dirty="0"/>
        </a:p>
      </dgm:t>
    </dgm:pt>
    <dgm:pt modelId="{A5489FE6-2FD4-4BCB-B6A7-17A758DBEF4C}" type="parTrans" cxnId="{8F7C6EF4-9471-4040-89ED-791D71A55C28}">
      <dgm:prSet/>
      <dgm:spPr/>
      <dgm:t>
        <a:bodyPr/>
        <a:lstStyle/>
        <a:p>
          <a:endParaRPr lang="ru-RU"/>
        </a:p>
      </dgm:t>
    </dgm:pt>
    <dgm:pt modelId="{597C476D-144A-4A4F-9337-AD08BB0DF3BF}" type="sibTrans" cxnId="{8F7C6EF4-9471-4040-89ED-791D71A55C28}">
      <dgm:prSet/>
      <dgm:spPr/>
      <dgm:t>
        <a:bodyPr/>
        <a:lstStyle/>
        <a:p>
          <a:endParaRPr lang="ru-RU"/>
        </a:p>
      </dgm:t>
    </dgm:pt>
    <dgm:pt modelId="{B06CDD08-E6FB-401E-882C-9FACC5D5B2EE}" type="pres">
      <dgm:prSet presAssocID="{606FD745-7AF0-4843-8323-F5B8A710C9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0D393-E63C-4BE2-9E24-75E13F26F671}" type="pres">
      <dgm:prSet presAssocID="{1DCC0135-F652-4E40-946A-436E18DC2F98}" presName="parentLin" presStyleCnt="0"/>
      <dgm:spPr/>
    </dgm:pt>
    <dgm:pt modelId="{4272DD5C-0CFA-4C68-8F37-5A5A2EE5EEDE}" type="pres">
      <dgm:prSet presAssocID="{1DCC0135-F652-4E40-946A-436E18DC2F9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919E6D7-5290-4238-859F-689CB40745F5}" type="pres">
      <dgm:prSet presAssocID="{1DCC0135-F652-4E40-946A-436E18DC2F98}" presName="parentText" presStyleLbl="node1" presStyleIdx="0" presStyleCnt="4" custScaleX="110448" custScaleY="121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846DC-53AE-4741-A578-6FEE07FFA8D0}" type="pres">
      <dgm:prSet presAssocID="{1DCC0135-F652-4E40-946A-436E18DC2F98}" presName="negativeSpace" presStyleCnt="0"/>
      <dgm:spPr/>
    </dgm:pt>
    <dgm:pt modelId="{3FB16C60-FCB7-4C78-8F7E-46ECC5002ED8}" type="pres">
      <dgm:prSet presAssocID="{1DCC0135-F652-4E40-946A-436E18DC2F98}" presName="childText" presStyleLbl="conFgAcc1" presStyleIdx="0" presStyleCnt="4">
        <dgm:presLayoutVars>
          <dgm:bulletEnabled val="1"/>
        </dgm:presLayoutVars>
      </dgm:prSet>
      <dgm:spPr/>
    </dgm:pt>
    <dgm:pt modelId="{B5B38F34-ED17-4757-B3FA-2448CEDA680F}" type="pres">
      <dgm:prSet presAssocID="{43A54F55-A2FE-498A-8F65-C962D1B7E01E}" presName="spaceBetweenRectangles" presStyleCnt="0"/>
      <dgm:spPr/>
    </dgm:pt>
    <dgm:pt modelId="{48F559D5-2523-4799-B3A2-02FEE7951DE7}" type="pres">
      <dgm:prSet presAssocID="{1CF9E30F-F817-4931-9194-92515FED9F71}" presName="parentLin" presStyleCnt="0"/>
      <dgm:spPr/>
    </dgm:pt>
    <dgm:pt modelId="{F45AE88D-82CA-45C3-936E-0AF46E81075E}" type="pres">
      <dgm:prSet presAssocID="{1CF9E30F-F817-4931-9194-92515FED9F7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4FEF290-0504-4415-BF43-B78BF31CEE04}" type="pres">
      <dgm:prSet presAssocID="{1CF9E30F-F817-4931-9194-92515FED9F71}" presName="parentText" presStyleLbl="node1" presStyleIdx="1" presStyleCnt="4" custScaleX="110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B4090-0802-4686-9EFF-0A310DAD00EE}" type="pres">
      <dgm:prSet presAssocID="{1CF9E30F-F817-4931-9194-92515FED9F71}" presName="negativeSpace" presStyleCnt="0"/>
      <dgm:spPr/>
    </dgm:pt>
    <dgm:pt modelId="{FE641825-C6FC-419A-8100-CFF6A22F9833}" type="pres">
      <dgm:prSet presAssocID="{1CF9E30F-F817-4931-9194-92515FED9F71}" presName="childText" presStyleLbl="conFgAcc1" presStyleIdx="1" presStyleCnt="4">
        <dgm:presLayoutVars>
          <dgm:bulletEnabled val="1"/>
        </dgm:presLayoutVars>
      </dgm:prSet>
      <dgm:spPr/>
    </dgm:pt>
    <dgm:pt modelId="{A68FE6CD-5CA1-48DE-8BA7-270947650A66}" type="pres">
      <dgm:prSet presAssocID="{84916609-C481-48B2-90D1-E6DBCFDB763A}" presName="spaceBetweenRectangles" presStyleCnt="0"/>
      <dgm:spPr/>
    </dgm:pt>
    <dgm:pt modelId="{AE11E051-2C97-4A90-B798-EA6393CAA126}" type="pres">
      <dgm:prSet presAssocID="{C2C557C2-DC86-4AD1-BD84-9D493E8D776E}" presName="parentLin" presStyleCnt="0"/>
      <dgm:spPr/>
    </dgm:pt>
    <dgm:pt modelId="{5F85386C-80DA-4B76-AE0E-1E4BC4412191}" type="pres">
      <dgm:prSet presAssocID="{C2C557C2-DC86-4AD1-BD84-9D493E8D77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C690C12-F3EA-4156-9F2D-D54B160CA12F}" type="pres">
      <dgm:prSet presAssocID="{C2C557C2-DC86-4AD1-BD84-9D493E8D776E}" presName="parentText" presStyleLbl="node1" presStyleIdx="2" presStyleCnt="4" custScaleX="110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2A13-4C04-4392-B984-2253BBD4030C}" type="pres">
      <dgm:prSet presAssocID="{C2C557C2-DC86-4AD1-BD84-9D493E8D776E}" presName="negativeSpace" presStyleCnt="0"/>
      <dgm:spPr/>
    </dgm:pt>
    <dgm:pt modelId="{013FF862-3805-4B9D-B983-26E6CE07AE78}" type="pres">
      <dgm:prSet presAssocID="{C2C557C2-DC86-4AD1-BD84-9D493E8D776E}" presName="childText" presStyleLbl="conFgAcc1" presStyleIdx="2" presStyleCnt="4">
        <dgm:presLayoutVars>
          <dgm:bulletEnabled val="1"/>
        </dgm:presLayoutVars>
      </dgm:prSet>
      <dgm:spPr/>
    </dgm:pt>
    <dgm:pt modelId="{26704BF0-CFB6-4299-8A8A-25364D537C44}" type="pres">
      <dgm:prSet presAssocID="{3D062EB6-E17E-4D6D-9F74-FFF44A7ACEC5}" presName="spaceBetweenRectangles" presStyleCnt="0"/>
      <dgm:spPr/>
    </dgm:pt>
    <dgm:pt modelId="{DDB3E9E9-9F2F-4EC7-AD05-58A25245C4EC}" type="pres">
      <dgm:prSet presAssocID="{6D0C783A-6A88-4100-98E3-7099EE5289E4}" presName="parentLin" presStyleCnt="0"/>
      <dgm:spPr/>
    </dgm:pt>
    <dgm:pt modelId="{5A5924BC-44FE-4C46-A463-4B6DA7367519}" type="pres">
      <dgm:prSet presAssocID="{6D0C783A-6A88-4100-98E3-7099EE5289E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D63E8A2-8F94-4FFB-8E4B-6CDF975382B6}" type="pres">
      <dgm:prSet presAssocID="{6D0C783A-6A88-4100-98E3-7099EE5289E4}" presName="parentText" presStyleLbl="node1" presStyleIdx="3" presStyleCnt="4" custScaleX="110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46B0A-772C-4293-9692-88356FBF089F}" type="pres">
      <dgm:prSet presAssocID="{6D0C783A-6A88-4100-98E3-7099EE5289E4}" presName="negativeSpace" presStyleCnt="0"/>
      <dgm:spPr/>
    </dgm:pt>
    <dgm:pt modelId="{505AF44B-E3C6-491D-B687-FE8924E9FE98}" type="pres">
      <dgm:prSet presAssocID="{6D0C783A-6A88-4100-98E3-7099EE5289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4DEC61-7501-41A7-A18C-CF74BF977652}" type="presOf" srcId="{1DCC0135-F652-4E40-946A-436E18DC2F98}" destId="{2919E6D7-5290-4238-859F-689CB40745F5}" srcOrd="1" destOrd="0" presId="urn:microsoft.com/office/officeart/2005/8/layout/list1"/>
    <dgm:cxn modelId="{5CEB1AF1-38D2-45C4-92BD-D5D22FECECD8}" type="presOf" srcId="{C2C557C2-DC86-4AD1-BD84-9D493E8D776E}" destId="{5F85386C-80DA-4B76-AE0E-1E4BC4412191}" srcOrd="0" destOrd="0" presId="urn:microsoft.com/office/officeart/2005/8/layout/list1"/>
    <dgm:cxn modelId="{7DAA4D89-1BF3-48CF-8846-402FC39C57B0}" type="presOf" srcId="{6D0C783A-6A88-4100-98E3-7099EE5289E4}" destId="{5A5924BC-44FE-4C46-A463-4B6DA7367519}" srcOrd="0" destOrd="0" presId="urn:microsoft.com/office/officeart/2005/8/layout/list1"/>
    <dgm:cxn modelId="{2596C8BF-244D-4C92-819A-DE8F270ED210}" type="presOf" srcId="{1CF9E30F-F817-4931-9194-92515FED9F71}" destId="{E4FEF290-0504-4415-BF43-B78BF31CEE04}" srcOrd="1" destOrd="0" presId="urn:microsoft.com/office/officeart/2005/8/layout/list1"/>
    <dgm:cxn modelId="{81C236FB-8EE4-416F-A06B-7781FC904176}" type="presOf" srcId="{606FD745-7AF0-4843-8323-F5B8A710C9A4}" destId="{B06CDD08-E6FB-401E-882C-9FACC5D5B2EE}" srcOrd="0" destOrd="0" presId="urn:microsoft.com/office/officeart/2005/8/layout/list1"/>
    <dgm:cxn modelId="{8F7C6EF4-9471-4040-89ED-791D71A55C28}" srcId="{606FD745-7AF0-4843-8323-F5B8A710C9A4}" destId="{6D0C783A-6A88-4100-98E3-7099EE5289E4}" srcOrd="3" destOrd="0" parTransId="{A5489FE6-2FD4-4BCB-B6A7-17A758DBEF4C}" sibTransId="{597C476D-144A-4A4F-9337-AD08BB0DF3BF}"/>
    <dgm:cxn modelId="{BB5B0FC6-D075-4991-98C0-4D1730A69302}" type="presOf" srcId="{1CF9E30F-F817-4931-9194-92515FED9F71}" destId="{F45AE88D-82CA-45C3-936E-0AF46E81075E}" srcOrd="0" destOrd="0" presId="urn:microsoft.com/office/officeart/2005/8/layout/list1"/>
    <dgm:cxn modelId="{F79E9CB0-C5A7-4831-AF25-3B5C7E527A16}" srcId="{606FD745-7AF0-4843-8323-F5B8A710C9A4}" destId="{1CF9E30F-F817-4931-9194-92515FED9F71}" srcOrd="1" destOrd="0" parTransId="{79912AC6-33BA-4A79-853C-5D525E6B45DC}" sibTransId="{84916609-C481-48B2-90D1-E6DBCFDB763A}"/>
    <dgm:cxn modelId="{37E0B23B-ED49-4A6F-91A9-FE85289F4ABA}" type="presOf" srcId="{1DCC0135-F652-4E40-946A-436E18DC2F98}" destId="{4272DD5C-0CFA-4C68-8F37-5A5A2EE5EEDE}" srcOrd="0" destOrd="0" presId="urn:microsoft.com/office/officeart/2005/8/layout/list1"/>
    <dgm:cxn modelId="{149DB4B6-51A0-4CB0-9DA9-041CD3727A09}" srcId="{606FD745-7AF0-4843-8323-F5B8A710C9A4}" destId="{C2C557C2-DC86-4AD1-BD84-9D493E8D776E}" srcOrd="2" destOrd="0" parTransId="{A418AD8D-86F1-42B5-9557-FF44AA05A865}" sibTransId="{3D062EB6-E17E-4D6D-9F74-FFF44A7ACEC5}"/>
    <dgm:cxn modelId="{736A8FAB-6494-4687-8604-EEFB8D954904}" srcId="{606FD745-7AF0-4843-8323-F5B8A710C9A4}" destId="{1DCC0135-F652-4E40-946A-436E18DC2F98}" srcOrd="0" destOrd="0" parTransId="{B555B624-3F60-4EAB-8984-D63A79490048}" sibTransId="{43A54F55-A2FE-498A-8F65-C962D1B7E01E}"/>
    <dgm:cxn modelId="{B8B67BAB-B5E7-4C82-99D2-70C566D5AD9C}" type="presOf" srcId="{C2C557C2-DC86-4AD1-BD84-9D493E8D776E}" destId="{EC690C12-F3EA-4156-9F2D-D54B160CA12F}" srcOrd="1" destOrd="0" presId="urn:microsoft.com/office/officeart/2005/8/layout/list1"/>
    <dgm:cxn modelId="{2E24F56F-992D-4737-A9FC-9738AC2E8F1E}" type="presOf" srcId="{6D0C783A-6A88-4100-98E3-7099EE5289E4}" destId="{DD63E8A2-8F94-4FFB-8E4B-6CDF975382B6}" srcOrd="1" destOrd="0" presId="urn:microsoft.com/office/officeart/2005/8/layout/list1"/>
    <dgm:cxn modelId="{FA952A47-9A7E-48DC-9821-D8EAFC99429B}" type="presParOf" srcId="{B06CDD08-E6FB-401E-882C-9FACC5D5B2EE}" destId="{CD80D393-E63C-4BE2-9E24-75E13F26F671}" srcOrd="0" destOrd="0" presId="urn:microsoft.com/office/officeart/2005/8/layout/list1"/>
    <dgm:cxn modelId="{36187965-C62C-4797-9B18-72963F57971F}" type="presParOf" srcId="{CD80D393-E63C-4BE2-9E24-75E13F26F671}" destId="{4272DD5C-0CFA-4C68-8F37-5A5A2EE5EEDE}" srcOrd="0" destOrd="0" presId="urn:microsoft.com/office/officeart/2005/8/layout/list1"/>
    <dgm:cxn modelId="{C205F176-6629-42A0-B75F-4A71563495A4}" type="presParOf" srcId="{CD80D393-E63C-4BE2-9E24-75E13F26F671}" destId="{2919E6D7-5290-4238-859F-689CB40745F5}" srcOrd="1" destOrd="0" presId="urn:microsoft.com/office/officeart/2005/8/layout/list1"/>
    <dgm:cxn modelId="{D6772D81-1D9E-4C92-ABE3-353E2990A16F}" type="presParOf" srcId="{B06CDD08-E6FB-401E-882C-9FACC5D5B2EE}" destId="{AFE846DC-53AE-4741-A578-6FEE07FFA8D0}" srcOrd="1" destOrd="0" presId="urn:microsoft.com/office/officeart/2005/8/layout/list1"/>
    <dgm:cxn modelId="{51C0384F-E14C-4F45-94B9-1E7FDEA25AAF}" type="presParOf" srcId="{B06CDD08-E6FB-401E-882C-9FACC5D5B2EE}" destId="{3FB16C60-FCB7-4C78-8F7E-46ECC5002ED8}" srcOrd="2" destOrd="0" presId="urn:microsoft.com/office/officeart/2005/8/layout/list1"/>
    <dgm:cxn modelId="{6FD66355-6D39-40D8-A8AD-9BD37A66DD50}" type="presParOf" srcId="{B06CDD08-E6FB-401E-882C-9FACC5D5B2EE}" destId="{B5B38F34-ED17-4757-B3FA-2448CEDA680F}" srcOrd="3" destOrd="0" presId="urn:microsoft.com/office/officeart/2005/8/layout/list1"/>
    <dgm:cxn modelId="{C2D59B05-0B5C-4051-B35A-DCAB05CBEB95}" type="presParOf" srcId="{B06CDD08-E6FB-401E-882C-9FACC5D5B2EE}" destId="{48F559D5-2523-4799-B3A2-02FEE7951DE7}" srcOrd="4" destOrd="0" presId="urn:microsoft.com/office/officeart/2005/8/layout/list1"/>
    <dgm:cxn modelId="{5F2DD25F-AC59-42D8-93F9-C7ABAEBE4081}" type="presParOf" srcId="{48F559D5-2523-4799-B3A2-02FEE7951DE7}" destId="{F45AE88D-82CA-45C3-936E-0AF46E81075E}" srcOrd="0" destOrd="0" presId="urn:microsoft.com/office/officeart/2005/8/layout/list1"/>
    <dgm:cxn modelId="{811773AE-E5B9-4A7F-B7ED-30ED46963F02}" type="presParOf" srcId="{48F559D5-2523-4799-B3A2-02FEE7951DE7}" destId="{E4FEF290-0504-4415-BF43-B78BF31CEE04}" srcOrd="1" destOrd="0" presId="urn:microsoft.com/office/officeart/2005/8/layout/list1"/>
    <dgm:cxn modelId="{51FFD786-943F-4795-B3C5-5B062DEC3775}" type="presParOf" srcId="{B06CDD08-E6FB-401E-882C-9FACC5D5B2EE}" destId="{529B4090-0802-4686-9EFF-0A310DAD00EE}" srcOrd="5" destOrd="0" presId="urn:microsoft.com/office/officeart/2005/8/layout/list1"/>
    <dgm:cxn modelId="{7EF3D671-0E92-49B5-846A-716A280052D0}" type="presParOf" srcId="{B06CDD08-E6FB-401E-882C-9FACC5D5B2EE}" destId="{FE641825-C6FC-419A-8100-CFF6A22F9833}" srcOrd="6" destOrd="0" presId="urn:microsoft.com/office/officeart/2005/8/layout/list1"/>
    <dgm:cxn modelId="{45C74505-8BCC-466E-B56C-F7996307DFED}" type="presParOf" srcId="{B06CDD08-E6FB-401E-882C-9FACC5D5B2EE}" destId="{A68FE6CD-5CA1-48DE-8BA7-270947650A66}" srcOrd="7" destOrd="0" presId="urn:microsoft.com/office/officeart/2005/8/layout/list1"/>
    <dgm:cxn modelId="{6052F820-E24C-4B3B-8DB7-2F6822B57533}" type="presParOf" srcId="{B06CDD08-E6FB-401E-882C-9FACC5D5B2EE}" destId="{AE11E051-2C97-4A90-B798-EA6393CAA126}" srcOrd="8" destOrd="0" presId="urn:microsoft.com/office/officeart/2005/8/layout/list1"/>
    <dgm:cxn modelId="{002A7D3F-3504-40B8-B00A-9103C004D13D}" type="presParOf" srcId="{AE11E051-2C97-4A90-B798-EA6393CAA126}" destId="{5F85386C-80DA-4B76-AE0E-1E4BC4412191}" srcOrd="0" destOrd="0" presId="urn:microsoft.com/office/officeart/2005/8/layout/list1"/>
    <dgm:cxn modelId="{B0E19584-81D0-46A7-AC65-DFC8B47FB9CB}" type="presParOf" srcId="{AE11E051-2C97-4A90-B798-EA6393CAA126}" destId="{EC690C12-F3EA-4156-9F2D-D54B160CA12F}" srcOrd="1" destOrd="0" presId="urn:microsoft.com/office/officeart/2005/8/layout/list1"/>
    <dgm:cxn modelId="{194D60DE-92CB-4DC3-A278-1C9D44BF025C}" type="presParOf" srcId="{B06CDD08-E6FB-401E-882C-9FACC5D5B2EE}" destId="{BC402A13-4C04-4392-B984-2253BBD4030C}" srcOrd="9" destOrd="0" presId="urn:microsoft.com/office/officeart/2005/8/layout/list1"/>
    <dgm:cxn modelId="{69E3C641-F2EF-460E-B01B-2696E594CFFF}" type="presParOf" srcId="{B06CDD08-E6FB-401E-882C-9FACC5D5B2EE}" destId="{013FF862-3805-4B9D-B983-26E6CE07AE78}" srcOrd="10" destOrd="0" presId="urn:microsoft.com/office/officeart/2005/8/layout/list1"/>
    <dgm:cxn modelId="{D9275187-7873-4485-9962-23F800D62854}" type="presParOf" srcId="{B06CDD08-E6FB-401E-882C-9FACC5D5B2EE}" destId="{26704BF0-CFB6-4299-8A8A-25364D537C44}" srcOrd="11" destOrd="0" presId="urn:microsoft.com/office/officeart/2005/8/layout/list1"/>
    <dgm:cxn modelId="{3E2EBBAF-4EC4-4835-BF06-1096082E981E}" type="presParOf" srcId="{B06CDD08-E6FB-401E-882C-9FACC5D5B2EE}" destId="{DDB3E9E9-9F2F-4EC7-AD05-58A25245C4EC}" srcOrd="12" destOrd="0" presId="urn:microsoft.com/office/officeart/2005/8/layout/list1"/>
    <dgm:cxn modelId="{3F408C2C-4229-42A2-B1E1-47FB189BF5CC}" type="presParOf" srcId="{DDB3E9E9-9F2F-4EC7-AD05-58A25245C4EC}" destId="{5A5924BC-44FE-4C46-A463-4B6DA7367519}" srcOrd="0" destOrd="0" presId="urn:microsoft.com/office/officeart/2005/8/layout/list1"/>
    <dgm:cxn modelId="{1A92435F-F3CD-4F49-AD0D-146C9149DDC9}" type="presParOf" srcId="{DDB3E9E9-9F2F-4EC7-AD05-58A25245C4EC}" destId="{DD63E8A2-8F94-4FFB-8E4B-6CDF975382B6}" srcOrd="1" destOrd="0" presId="urn:microsoft.com/office/officeart/2005/8/layout/list1"/>
    <dgm:cxn modelId="{AC747AF3-F920-4E57-A076-A6042B77F9BB}" type="presParOf" srcId="{B06CDD08-E6FB-401E-882C-9FACC5D5B2EE}" destId="{B5746B0A-772C-4293-9692-88356FBF089F}" srcOrd="13" destOrd="0" presId="urn:microsoft.com/office/officeart/2005/8/layout/list1"/>
    <dgm:cxn modelId="{9641E66D-6051-492E-AAB3-5E3848274A20}" type="presParOf" srcId="{B06CDD08-E6FB-401E-882C-9FACC5D5B2EE}" destId="{505AF44B-E3C6-491D-B687-FE8924E9FE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CFA9B-E76F-42C4-9AD2-4C322E34DF26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E5FECF-22B4-4671-A3D8-4CC4ABEDAC78}">
      <dgm:prSet phldrT="[Текст]"/>
      <dgm:spPr/>
      <dgm:t>
        <a:bodyPr/>
        <a:lstStyle/>
        <a:p>
          <a:r>
            <a:rPr lang="ru-RU" dirty="0" err="1" smtClean="0"/>
            <a:t>Монопроекты</a:t>
          </a:r>
          <a:endParaRPr lang="ru-RU" dirty="0"/>
        </a:p>
      </dgm:t>
    </dgm:pt>
    <dgm:pt modelId="{838C8475-9FE2-43FE-BE0D-55959AC03053}" type="parTrans" cxnId="{4F5C0FE8-8E72-4DB6-90F8-BF0E7CB607A5}">
      <dgm:prSet/>
      <dgm:spPr/>
      <dgm:t>
        <a:bodyPr/>
        <a:lstStyle/>
        <a:p>
          <a:endParaRPr lang="ru-RU"/>
        </a:p>
      </dgm:t>
    </dgm:pt>
    <dgm:pt modelId="{0D0FB838-121A-4B63-8515-3338073DB803}" type="sibTrans" cxnId="{4F5C0FE8-8E72-4DB6-90F8-BF0E7CB607A5}">
      <dgm:prSet/>
      <dgm:spPr/>
      <dgm:t>
        <a:bodyPr/>
        <a:lstStyle/>
        <a:p>
          <a:endParaRPr lang="ru-RU"/>
        </a:p>
      </dgm:t>
    </dgm:pt>
    <dgm:pt modelId="{EDD03281-920B-4272-8A76-147E12E705E9}">
      <dgm:prSet phldrT="[Текст]"/>
      <dgm:spPr/>
      <dgm:t>
        <a:bodyPr/>
        <a:lstStyle/>
        <a:p>
          <a:r>
            <a:rPr lang="ru-RU" dirty="0" smtClean="0"/>
            <a:t>содержание  ограничивается  в  рамках  одной  образовательной области</a:t>
          </a:r>
          <a:endParaRPr lang="ru-RU" dirty="0"/>
        </a:p>
      </dgm:t>
    </dgm:pt>
    <dgm:pt modelId="{88A89A75-7103-4517-966C-588CBFC0A7B8}" type="parTrans" cxnId="{912B8AF0-91FE-45B9-99EF-584330EA9D85}">
      <dgm:prSet/>
      <dgm:spPr/>
      <dgm:t>
        <a:bodyPr/>
        <a:lstStyle/>
        <a:p>
          <a:endParaRPr lang="ru-RU"/>
        </a:p>
      </dgm:t>
    </dgm:pt>
    <dgm:pt modelId="{129F442B-BF73-42D6-A900-FC5F15824FE9}" type="sibTrans" cxnId="{912B8AF0-91FE-45B9-99EF-584330EA9D85}">
      <dgm:prSet/>
      <dgm:spPr/>
      <dgm:t>
        <a:bodyPr/>
        <a:lstStyle/>
        <a:p>
          <a:endParaRPr lang="ru-RU"/>
        </a:p>
      </dgm:t>
    </dgm:pt>
    <dgm:pt modelId="{0FCD64DD-FD84-4A1E-A6F2-64CFB8F58950}">
      <dgm:prSet phldrT="[Текст]"/>
      <dgm:spPr/>
      <dgm:t>
        <a:bodyPr/>
        <a:lstStyle/>
        <a:p>
          <a:r>
            <a:rPr lang="ru-RU" dirty="0" err="1" smtClean="0"/>
            <a:t>Межпредметные</a:t>
          </a:r>
          <a:r>
            <a:rPr lang="ru-RU" dirty="0" smtClean="0"/>
            <a:t> (интегрированные)  проекты</a:t>
          </a:r>
          <a:endParaRPr lang="ru-RU" dirty="0"/>
        </a:p>
      </dgm:t>
    </dgm:pt>
    <dgm:pt modelId="{DEC6ABB4-2DDA-47AE-A7BF-D967CA632EE0}" type="parTrans" cxnId="{A62FB9A9-AED7-4DD5-BF25-6C50DE57414D}">
      <dgm:prSet/>
      <dgm:spPr/>
      <dgm:t>
        <a:bodyPr/>
        <a:lstStyle/>
        <a:p>
          <a:endParaRPr lang="ru-RU"/>
        </a:p>
      </dgm:t>
    </dgm:pt>
    <dgm:pt modelId="{38FAC7B9-93D3-4015-8EBC-A56390EB061B}" type="sibTrans" cxnId="{A62FB9A9-AED7-4DD5-BF25-6C50DE57414D}">
      <dgm:prSet/>
      <dgm:spPr/>
      <dgm:t>
        <a:bodyPr/>
        <a:lstStyle/>
        <a:p>
          <a:endParaRPr lang="ru-RU"/>
        </a:p>
      </dgm:t>
    </dgm:pt>
    <dgm:pt modelId="{B1693F3F-3876-41A1-8B71-AD628F7FAF7B}">
      <dgm:prSet phldrT="[Текст]"/>
      <dgm:spPr/>
      <dgm:t>
        <a:bodyPr/>
        <a:lstStyle/>
        <a:p>
          <a:r>
            <a:rPr lang="ru-RU" dirty="0" smtClean="0"/>
            <a:t>содержание  из  разный образовательных областей</a:t>
          </a:r>
          <a:endParaRPr lang="ru-RU" dirty="0"/>
        </a:p>
      </dgm:t>
    </dgm:pt>
    <dgm:pt modelId="{93D1664A-E35E-4BCD-943F-BEB4E105C62A}" type="parTrans" cxnId="{032BAC87-E6C3-4600-B6AE-4E575BD52E19}">
      <dgm:prSet/>
      <dgm:spPr/>
      <dgm:t>
        <a:bodyPr/>
        <a:lstStyle/>
        <a:p>
          <a:endParaRPr lang="ru-RU"/>
        </a:p>
      </dgm:t>
    </dgm:pt>
    <dgm:pt modelId="{A7077BDB-9E34-4CB6-8111-69FFB9EAD9F7}" type="sibTrans" cxnId="{032BAC87-E6C3-4600-B6AE-4E575BD52E19}">
      <dgm:prSet/>
      <dgm:spPr/>
      <dgm:t>
        <a:bodyPr/>
        <a:lstStyle/>
        <a:p>
          <a:endParaRPr lang="ru-RU"/>
        </a:p>
      </dgm:t>
    </dgm:pt>
    <dgm:pt modelId="{DEAD0C84-BCD6-4A98-BA6B-14DF8A2F2545}" type="pres">
      <dgm:prSet presAssocID="{7A5CFA9B-E76F-42C4-9AD2-4C322E34DF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908FE0-8E6A-4D9B-AEF5-20487F74311B}" type="pres">
      <dgm:prSet presAssocID="{53E5FECF-22B4-4671-A3D8-4CC4ABEDAC78}" presName="linNode" presStyleCnt="0"/>
      <dgm:spPr/>
      <dgm:t>
        <a:bodyPr/>
        <a:lstStyle/>
        <a:p>
          <a:endParaRPr lang="ru-RU"/>
        </a:p>
      </dgm:t>
    </dgm:pt>
    <dgm:pt modelId="{8831418C-761E-4A6B-9FBD-4C28D423A7D6}" type="pres">
      <dgm:prSet presAssocID="{53E5FECF-22B4-4671-A3D8-4CC4ABEDAC7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9B031-202F-4983-B045-F54382AE3DCA}" type="pres">
      <dgm:prSet presAssocID="{53E5FECF-22B4-4671-A3D8-4CC4ABEDAC7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5760C-0387-4E33-8702-27FC5A62E6D2}" type="pres">
      <dgm:prSet presAssocID="{0D0FB838-121A-4B63-8515-3338073DB803}" presName="spacing" presStyleCnt="0"/>
      <dgm:spPr/>
      <dgm:t>
        <a:bodyPr/>
        <a:lstStyle/>
        <a:p>
          <a:endParaRPr lang="ru-RU"/>
        </a:p>
      </dgm:t>
    </dgm:pt>
    <dgm:pt modelId="{D5A891EA-6178-4B07-AD69-78E813AED3D5}" type="pres">
      <dgm:prSet presAssocID="{0FCD64DD-FD84-4A1E-A6F2-64CFB8F58950}" presName="linNode" presStyleCnt="0"/>
      <dgm:spPr/>
      <dgm:t>
        <a:bodyPr/>
        <a:lstStyle/>
        <a:p>
          <a:endParaRPr lang="ru-RU"/>
        </a:p>
      </dgm:t>
    </dgm:pt>
    <dgm:pt modelId="{8E5C6D23-89BF-4A94-B6DA-96BB3DA6C9D6}" type="pres">
      <dgm:prSet presAssocID="{0FCD64DD-FD84-4A1E-A6F2-64CFB8F5895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5151-96AA-4089-B5BE-0531B315B703}" type="pres">
      <dgm:prSet presAssocID="{0FCD64DD-FD84-4A1E-A6F2-64CFB8F5895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260BB-EDE7-4D8B-8F71-1FD76485AF84}" type="presOf" srcId="{B1693F3F-3876-41A1-8B71-AD628F7FAF7B}" destId="{4B135151-96AA-4089-B5BE-0531B315B703}" srcOrd="0" destOrd="0" presId="urn:microsoft.com/office/officeart/2005/8/layout/vList6"/>
    <dgm:cxn modelId="{E26E1F0F-40BB-4246-970D-7B0F4288ABFA}" type="presOf" srcId="{53E5FECF-22B4-4671-A3D8-4CC4ABEDAC78}" destId="{8831418C-761E-4A6B-9FBD-4C28D423A7D6}" srcOrd="0" destOrd="0" presId="urn:microsoft.com/office/officeart/2005/8/layout/vList6"/>
    <dgm:cxn modelId="{912B8AF0-91FE-45B9-99EF-584330EA9D85}" srcId="{53E5FECF-22B4-4671-A3D8-4CC4ABEDAC78}" destId="{EDD03281-920B-4272-8A76-147E12E705E9}" srcOrd="0" destOrd="0" parTransId="{88A89A75-7103-4517-966C-588CBFC0A7B8}" sibTransId="{129F442B-BF73-42D6-A900-FC5F15824FE9}"/>
    <dgm:cxn modelId="{C2723838-B2AA-4172-8329-825C759655C3}" type="presOf" srcId="{7A5CFA9B-E76F-42C4-9AD2-4C322E34DF26}" destId="{DEAD0C84-BCD6-4A98-BA6B-14DF8A2F2545}" srcOrd="0" destOrd="0" presId="urn:microsoft.com/office/officeart/2005/8/layout/vList6"/>
    <dgm:cxn modelId="{67A89778-53DB-411E-9F26-416E3B4498D3}" type="presOf" srcId="{0FCD64DD-FD84-4A1E-A6F2-64CFB8F58950}" destId="{8E5C6D23-89BF-4A94-B6DA-96BB3DA6C9D6}" srcOrd="0" destOrd="0" presId="urn:microsoft.com/office/officeart/2005/8/layout/vList6"/>
    <dgm:cxn modelId="{456C6CB0-9BC4-40CA-8D6B-5573C0F8906F}" type="presOf" srcId="{EDD03281-920B-4272-8A76-147E12E705E9}" destId="{0D69B031-202F-4983-B045-F54382AE3DCA}" srcOrd="0" destOrd="0" presId="urn:microsoft.com/office/officeart/2005/8/layout/vList6"/>
    <dgm:cxn modelId="{4F5C0FE8-8E72-4DB6-90F8-BF0E7CB607A5}" srcId="{7A5CFA9B-E76F-42C4-9AD2-4C322E34DF26}" destId="{53E5FECF-22B4-4671-A3D8-4CC4ABEDAC78}" srcOrd="0" destOrd="0" parTransId="{838C8475-9FE2-43FE-BE0D-55959AC03053}" sibTransId="{0D0FB838-121A-4B63-8515-3338073DB803}"/>
    <dgm:cxn modelId="{032BAC87-E6C3-4600-B6AE-4E575BD52E19}" srcId="{0FCD64DD-FD84-4A1E-A6F2-64CFB8F58950}" destId="{B1693F3F-3876-41A1-8B71-AD628F7FAF7B}" srcOrd="0" destOrd="0" parTransId="{93D1664A-E35E-4BCD-943F-BEB4E105C62A}" sibTransId="{A7077BDB-9E34-4CB6-8111-69FFB9EAD9F7}"/>
    <dgm:cxn modelId="{A62FB9A9-AED7-4DD5-BF25-6C50DE57414D}" srcId="{7A5CFA9B-E76F-42C4-9AD2-4C322E34DF26}" destId="{0FCD64DD-FD84-4A1E-A6F2-64CFB8F58950}" srcOrd="1" destOrd="0" parTransId="{DEC6ABB4-2DDA-47AE-A7BF-D967CA632EE0}" sibTransId="{38FAC7B9-93D3-4015-8EBC-A56390EB061B}"/>
    <dgm:cxn modelId="{3587FEA2-C73D-408E-8C54-D7058509B932}" type="presParOf" srcId="{DEAD0C84-BCD6-4A98-BA6B-14DF8A2F2545}" destId="{17908FE0-8E6A-4D9B-AEF5-20487F74311B}" srcOrd="0" destOrd="0" presId="urn:microsoft.com/office/officeart/2005/8/layout/vList6"/>
    <dgm:cxn modelId="{F9A6E27F-832E-4D66-8A91-253A1715DE05}" type="presParOf" srcId="{17908FE0-8E6A-4D9B-AEF5-20487F74311B}" destId="{8831418C-761E-4A6B-9FBD-4C28D423A7D6}" srcOrd="0" destOrd="0" presId="urn:microsoft.com/office/officeart/2005/8/layout/vList6"/>
    <dgm:cxn modelId="{D31145DF-2FE1-4DE6-A3D7-AF027FD2A99E}" type="presParOf" srcId="{17908FE0-8E6A-4D9B-AEF5-20487F74311B}" destId="{0D69B031-202F-4983-B045-F54382AE3DCA}" srcOrd="1" destOrd="0" presId="urn:microsoft.com/office/officeart/2005/8/layout/vList6"/>
    <dgm:cxn modelId="{358108B6-3A24-4314-A909-EC982E22558C}" type="presParOf" srcId="{DEAD0C84-BCD6-4A98-BA6B-14DF8A2F2545}" destId="{1735760C-0387-4E33-8702-27FC5A62E6D2}" srcOrd="1" destOrd="0" presId="urn:microsoft.com/office/officeart/2005/8/layout/vList6"/>
    <dgm:cxn modelId="{ACC6A551-9E9B-4F2C-8EDF-71301D9CC130}" type="presParOf" srcId="{DEAD0C84-BCD6-4A98-BA6B-14DF8A2F2545}" destId="{D5A891EA-6178-4B07-AD69-78E813AED3D5}" srcOrd="2" destOrd="0" presId="urn:microsoft.com/office/officeart/2005/8/layout/vList6"/>
    <dgm:cxn modelId="{9B836A2E-2EEF-4D58-9953-3BB93F9BBAF0}" type="presParOf" srcId="{D5A891EA-6178-4B07-AD69-78E813AED3D5}" destId="{8E5C6D23-89BF-4A94-B6DA-96BB3DA6C9D6}" srcOrd="0" destOrd="0" presId="urn:microsoft.com/office/officeart/2005/8/layout/vList6"/>
    <dgm:cxn modelId="{3AB032E8-B974-4227-941C-6928A4094080}" type="presParOf" srcId="{D5A891EA-6178-4B07-AD69-78E813AED3D5}" destId="{4B135151-96AA-4089-B5BE-0531B315B7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C3746-D89B-47B4-A972-1936FBDFCC7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2CB56247-C547-4E33-8CC4-80BE0F1F9981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err="1" smtClean="0"/>
            <a:t>Исследовательско</a:t>
          </a:r>
          <a:r>
            <a:rPr lang="ru-RU" dirty="0" smtClean="0"/>
            <a:t>-творческие</a:t>
          </a:r>
          <a:endParaRPr lang="ru-RU" dirty="0"/>
        </a:p>
      </dgm:t>
    </dgm:pt>
    <dgm:pt modelId="{1E6697DA-98B5-4B24-ADEE-BF6BBD55B085}" type="parTrans" cxnId="{8D900992-1A42-4058-96B7-17B88E405F00}">
      <dgm:prSet/>
      <dgm:spPr/>
      <dgm:t>
        <a:bodyPr/>
        <a:lstStyle/>
        <a:p>
          <a:endParaRPr lang="ru-RU"/>
        </a:p>
      </dgm:t>
    </dgm:pt>
    <dgm:pt modelId="{E46016CE-B1B5-488B-9C28-66AF7B9EA13C}" type="sibTrans" cxnId="{8D900992-1A42-4058-96B7-17B88E405F00}">
      <dgm:prSet/>
      <dgm:spPr/>
      <dgm:t>
        <a:bodyPr/>
        <a:lstStyle/>
        <a:p>
          <a:endParaRPr lang="ru-RU"/>
        </a:p>
      </dgm:t>
    </dgm:pt>
    <dgm:pt modelId="{72BD73C4-4B1E-456A-8EF7-8B381542CB24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Информационно-практические</a:t>
          </a:r>
          <a:endParaRPr lang="ru-RU" dirty="0"/>
        </a:p>
      </dgm:t>
    </dgm:pt>
    <dgm:pt modelId="{A95AB883-0FDD-454B-984E-96FD2DD6F6D6}" type="parTrans" cxnId="{0CF36C1A-5B43-4FC2-9508-FF6B2D1378AB}">
      <dgm:prSet/>
      <dgm:spPr/>
      <dgm:t>
        <a:bodyPr/>
        <a:lstStyle/>
        <a:p>
          <a:endParaRPr lang="ru-RU"/>
        </a:p>
      </dgm:t>
    </dgm:pt>
    <dgm:pt modelId="{ADFC8B2B-1118-491A-8DBA-D391A627483F}" type="sibTrans" cxnId="{0CF36C1A-5B43-4FC2-9508-FF6B2D1378AB}">
      <dgm:prSet/>
      <dgm:spPr/>
      <dgm:t>
        <a:bodyPr/>
        <a:lstStyle/>
        <a:p>
          <a:endParaRPr lang="ru-RU"/>
        </a:p>
      </dgm:t>
    </dgm:pt>
    <dgm:pt modelId="{A5958841-CB98-4F98-965A-8AFE23144F9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Творческие продуктивные</a:t>
          </a:r>
          <a:endParaRPr lang="ru-RU" dirty="0"/>
        </a:p>
      </dgm:t>
    </dgm:pt>
    <dgm:pt modelId="{7B5BFEC7-EBF5-4AC1-8899-D16726A6EF66}" type="parTrans" cxnId="{E1968AFA-18C0-4B8F-8550-7D2AC9933193}">
      <dgm:prSet/>
      <dgm:spPr/>
      <dgm:t>
        <a:bodyPr/>
        <a:lstStyle/>
        <a:p>
          <a:endParaRPr lang="ru-RU"/>
        </a:p>
      </dgm:t>
    </dgm:pt>
    <dgm:pt modelId="{6241F83E-8167-418E-B7E2-BB349433FC08}" type="sibTrans" cxnId="{E1968AFA-18C0-4B8F-8550-7D2AC9933193}">
      <dgm:prSet/>
      <dgm:spPr/>
      <dgm:t>
        <a:bodyPr/>
        <a:lstStyle/>
        <a:p>
          <a:endParaRPr lang="ru-RU"/>
        </a:p>
      </dgm:t>
    </dgm:pt>
    <dgm:pt modelId="{FD2B5D52-1E7D-4A91-8BB2-1C1F5B1E2762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Творческо-игровые</a:t>
          </a:r>
          <a:endParaRPr lang="ru-RU" dirty="0"/>
        </a:p>
      </dgm:t>
    </dgm:pt>
    <dgm:pt modelId="{EC0CE993-B5B3-4C22-8060-EB3F0EA3089D}" type="parTrans" cxnId="{B62F3C23-7B02-4B37-9698-F78233CA6DA6}">
      <dgm:prSet/>
      <dgm:spPr/>
      <dgm:t>
        <a:bodyPr/>
        <a:lstStyle/>
        <a:p>
          <a:endParaRPr lang="ru-RU"/>
        </a:p>
      </dgm:t>
    </dgm:pt>
    <dgm:pt modelId="{B7B8617F-3295-4B05-BD63-2227544EEC25}" type="sibTrans" cxnId="{B62F3C23-7B02-4B37-9698-F78233CA6DA6}">
      <dgm:prSet/>
      <dgm:spPr/>
      <dgm:t>
        <a:bodyPr/>
        <a:lstStyle/>
        <a:p>
          <a:endParaRPr lang="ru-RU"/>
        </a:p>
      </dgm:t>
    </dgm:pt>
    <dgm:pt modelId="{58FE5E8C-50A4-4829-8638-49CE1332C8B6}" type="pres">
      <dgm:prSet presAssocID="{B41C3746-D89B-47B4-A972-1936FBDFCC7F}" presName="compositeShape" presStyleCnt="0">
        <dgm:presLayoutVars>
          <dgm:dir/>
          <dgm:resizeHandles/>
        </dgm:presLayoutVars>
      </dgm:prSet>
      <dgm:spPr/>
    </dgm:pt>
    <dgm:pt modelId="{CF89F145-8018-467E-B04A-53CAFFE7991D}" type="pres">
      <dgm:prSet presAssocID="{B41C3746-D89B-47B4-A972-1936FBDFCC7F}" presName="pyramid" presStyleLbl="node1" presStyleIdx="0" presStyleCnt="1" custScaleX="158498" custLinFactNeighborX="0" custLinFactNeighborY="10"/>
      <dgm:spPr>
        <a:solidFill>
          <a:schemeClr val="accent6">
            <a:lumMod val="75000"/>
          </a:schemeClr>
        </a:solidFill>
      </dgm:spPr>
    </dgm:pt>
    <dgm:pt modelId="{95FF4501-7D22-4562-972B-51F288D7EF39}" type="pres">
      <dgm:prSet presAssocID="{B41C3746-D89B-47B4-A972-1936FBDFCC7F}" presName="theList" presStyleCnt="0"/>
      <dgm:spPr/>
    </dgm:pt>
    <dgm:pt modelId="{B3238F10-F7DA-4AFF-9934-933BFD3BF02F}" type="pres">
      <dgm:prSet presAssocID="{FD2B5D52-1E7D-4A91-8BB2-1C1F5B1E276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A7883-EBA7-4E48-887B-3D598A03C035}" type="pres">
      <dgm:prSet presAssocID="{FD2B5D52-1E7D-4A91-8BB2-1C1F5B1E2762}" presName="aSpace" presStyleCnt="0"/>
      <dgm:spPr/>
    </dgm:pt>
    <dgm:pt modelId="{3070DB68-C8F3-41CD-A5F3-C1CD3C652F19}" type="pres">
      <dgm:prSet presAssocID="{2CB56247-C547-4E33-8CC4-80BE0F1F998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986F0-CA0C-4672-9F9A-FAA7C5435E00}" type="pres">
      <dgm:prSet presAssocID="{2CB56247-C547-4E33-8CC4-80BE0F1F9981}" presName="aSpace" presStyleCnt="0"/>
      <dgm:spPr/>
    </dgm:pt>
    <dgm:pt modelId="{AFDBA255-7867-4F0B-AEDB-9211D46E8FD4}" type="pres">
      <dgm:prSet presAssocID="{72BD73C4-4B1E-456A-8EF7-8B381542CB2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A07C-710B-44DB-A206-CC7ACCFE9B1A}" type="pres">
      <dgm:prSet presAssocID="{72BD73C4-4B1E-456A-8EF7-8B381542CB24}" presName="aSpace" presStyleCnt="0"/>
      <dgm:spPr/>
    </dgm:pt>
    <dgm:pt modelId="{F82BFEEB-AEC3-4A87-ADDB-4073F68865B5}" type="pres">
      <dgm:prSet presAssocID="{A5958841-CB98-4F98-965A-8AFE23144F9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64FDE-399D-4080-8E79-3525B9A3343E}" type="pres">
      <dgm:prSet presAssocID="{A5958841-CB98-4F98-965A-8AFE23144F91}" presName="aSpace" presStyleCnt="0"/>
      <dgm:spPr/>
    </dgm:pt>
  </dgm:ptLst>
  <dgm:cxnLst>
    <dgm:cxn modelId="{1FD1D72C-1CC4-47B8-B43A-EB285C7C6CDE}" type="presOf" srcId="{2CB56247-C547-4E33-8CC4-80BE0F1F9981}" destId="{3070DB68-C8F3-41CD-A5F3-C1CD3C652F19}" srcOrd="0" destOrd="0" presId="urn:microsoft.com/office/officeart/2005/8/layout/pyramid2"/>
    <dgm:cxn modelId="{0CF36C1A-5B43-4FC2-9508-FF6B2D1378AB}" srcId="{B41C3746-D89B-47B4-A972-1936FBDFCC7F}" destId="{72BD73C4-4B1E-456A-8EF7-8B381542CB24}" srcOrd="2" destOrd="0" parTransId="{A95AB883-0FDD-454B-984E-96FD2DD6F6D6}" sibTransId="{ADFC8B2B-1118-491A-8DBA-D391A627483F}"/>
    <dgm:cxn modelId="{5EC8518E-543B-43FC-B29C-99B7B71B0973}" type="presOf" srcId="{A5958841-CB98-4F98-965A-8AFE23144F91}" destId="{F82BFEEB-AEC3-4A87-ADDB-4073F68865B5}" srcOrd="0" destOrd="0" presId="urn:microsoft.com/office/officeart/2005/8/layout/pyramid2"/>
    <dgm:cxn modelId="{0A1C1536-C022-4EAD-B7C8-A6CFABF6F235}" type="presOf" srcId="{B41C3746-D89B-47B4-A972-1936FBDFCC7F}" destId="{58FE5E8C-50A4-4829-8638-49CE1332C8B6}" srcOrd="0" destOrd="0" presId="urn:microsoft.com/office/officeart/2005/8/layout/pyramid2"/>
    <dgm:cxn modelId="{E1968AFA-18C0-4B8F-8550-7D2AC9933193}" srcId="{B41C3746-D89B-47B4-A972-1936FBDFCC7F}" destId="{A5958841-CB98-4F98-965A-8AFE23144F91}" srcOrd="3" destOrd="0" parTransId="{7B5BFEC7-EBF5-4AC1-8899-D16726A6EF66}" sibTransId="{6241F83E-8167-418E-B7E2-BB349433FC08}"/>
    <dgm:cxn modelId="{76B70DA6-2477-44F8-8611-38AB2D161E0E}" type="presOf" srcId="{72BD73C4-4B1E-456A-8EF7-8B381542CB24}" destId="{AFDBA255-7867-4F0B-AEDB-9211D46E8FD4}" srcOrd="0" destOrd="0" presId="urn:microsoft.com/office/officeart/2005/8/layout/pyramid2"/>
    <dgm:cxn modelId="{C641E137-D526-4D8E-87C1-167A2172D19A}" type="presOf" srcId="{FD2B5D52-1E7D-4A91-8BB2-1C1F5B1E2762}" destId="{B3238F10-F7DA-4AFF-9934-933BFD3BF02F}" srcOrd="0" destOrd="0" presId="urn:microsoft.com/office/officeart/2005/8/layout/pyramid2"/>
    <dgm:cxn modelId="{8D900992-1A42-4058-96B7-17B88E405F00}" srcId="{B41C3746-D89B-47B4-A972-1936FBDFCC7F}" destId="{2CB56247-C547-4E33-8CC4-80BE0F1F9981}" srcOrd="1" destOrd="0" parTransId="{1E6697DA-98B5-4B24-ADEE-BF6BBD55B085}" sibTransId="{E46016CE-B1B5-488B-9C28-66AF7B9EA13C}"/>
    <dgm:cxn modelId="{B62F3C23-7B02-4B37-9698-F78233CA6DA6}" srcId="{B41C3746-D89B-47B4-A972-1936FBDFCC7F}" destId="{FD2B5D52-1E7D-4A91-8BB2-1C1F5B1E2762}" srcOrd="0" destOrd="0" parTransId="{EC0CE993-B5B3-4C22-8060-EB3F0EA3089D}" sibTransId="{B7B8617F-3295-4B05-BD63-2227544EEC25}"/>
    <dgm:cxn modelId="{725D3753-5DC8-4C11-BA9C-ADC2AF4076B4}" type="presParOf" srcId="{58FE5E8C-50A4-4829-8638-49CE1332C8B6}" destId="{CF89F145-8018-467E-B04A-53CAFFE7991D}" srcOrd="0" destOrd="0" presId="urn:microsoft.com/office/officeart/2005/8/layout/pyramid2"/>
    <dgm:cxn modelId="{5F7E2D27-83C6-40F8-80C5-E11344D7B062}" type="presParOf" srcId="{58FE5E8C-50A4-4829-8638-49CE1332C8B6}" destId="{95FF4501-7D22-4562-972B-51F288D7EF39}" srcOrd="1" destOrd="0" presId="urn:microsoft.com/office/officeart/2005/8/layout/pyramid2"/>
    <dgm:cxn modelId="{C4BF347B-C866-456C-832D-7B729359498B}" type="presParOf" srcId="{95FF4501-7D22-4562-972B-51F288D7EF39}" destId="{B3238F10-F7DA-4AFF-9934-933BFD3BF02F}" srcOrd="0" destOrd="0" presId="urn:microsoft.com/office/officeart/2005/8/layout/pyramid2"/>
    <dgm:cxn modelId="{2E5D015D-F2F5-48FF-AA44-A855FAA3ECC8}" type="presParOf" srcId="{95FF4501-7D22-4562-972B-51F288D7EF39}" destId="{6F8A7883-EBA7-4E48-887B-3D598A03C035}" srcOrd="1" destOrd="0" presId="urn:microsoft.com/office/officeart/2005/8/layout/pyramid2"/>
    <dgm:cxn modelId="{09D455CD-ECE3-4BC6-AC45-50F625C139B3}" type="presParOf" srcId="{95FF4501-7D22-4562-972B-51F288D7EF39}" destId="{3070DB68-C8F3-41CD-A5F3-C1CD3C652F19}" srcOrd="2" destOrd="0" presId="urn:microsoft.com/office/officeart/2005/8/layout/pyramid2"/>
    <dgm:cxn modelId="{040C210F-1257-4442-A109-DFFCA1A51DD0}" type="presParOf" srcId="{95FF4501-7D22-4562-972B-51F288D7EF39}" destId="{C89986F0-CA0C-4672-9F9A-FAA7C5435E00}" srcOrd="3" destOrd="0" presId="urn:microsoft.com/office/officeart/2005/8/layout/pyramid2"/>
    <dgm:cxn modelId="{9F1B9A02-B8FD-4353-B393-274147CC1738}" type="presParOf" srcId="{95FF4501-7D22-4562-972B-51F288D7EF39}" destId="{AFDBA255-7867-4F0B-AEDB-9211D46E8FD4}" srcOrd="4" destOrd="0" presId="urn:microsoft.com/office/officeart/2005/8/layout/pyramid2"/>
    <dgm:cxn modelId="{AA4F8DAB-8CE3-44C6-A85E-87260CA89161}" type="presParOf" srcId="{95FF4501-7D22-4562-972B-51F288D7EF39}" destId="{D777A07C-710B-44DB-A206-CC7ACCFE9B1A}" srcOrd="5" destOrd="0" presId="urn:microsoft.com/office/officeart/2005/8/layout/pyramid2"/>
    <dgm:cxn modelId="{48C52419-06DC-495F-AB0A-DC04B591162D}" type="presParOf" srcId="{95FF4501-7D22-4562-972B-51F288D7EF39}" destId="{F82BFEEB-AEC3-4A87-ADDB-4073F68865B5}" srcOrd="6" destOrd="0" presId="urn:microsoft.com/office/officeart/2005/8/layout/pyramid2"/>
    <dgm:cxn modelId="{73513259-F4F2-40DC-8F0E-2CC787EB1A85}" type="presParOf" srcId="{95FF4501-7D22-4562-972B-51F288D7EF39}" destId="{28A64FDE-399D-4080-8E79-3525B9A3343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217EA-5B69-4BCC-A7FD-7D078D33877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BF603F-99E0-4C37-9DEB-9A2AA1D43F8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индивидуальные</a:t>
          </a:r>
          <a:endParaRPr lang="ru-RU" dirty="0">
            <a:solidFill>
              <a:schemeClr val="tx1"/>
            </a:solidFill>
          </a:endParaRPr>
        </a:p>
      </dgm:t>
    </dgm:pt>
    <dgm:pt modelId="{5B756ABD-1248-4C41-B062-AC66B21596FF}" type="parTrans" cxnId="{13BE6CFF-6BB6-4788-9383-FF4DCEAE121A}">
      <dgm:prSet/>
      <dgm:spPr/>
      <dgm:t>
        <a:bodyPr/>
        <a:lstStyle/>
        <a:p>
          <a:endParaRPr lang="ru-RU"/>
        </a:p>
      </dgm:t>
    </dgm:pt>
    <dgm:pt modelId="{9D9AA870-8CD1-4EE5-A569-7755FD6FCE07}" type="sibTrans" cxnId="{13BE6CFF-6BB6-4788-9383-FF4DCEAE121A}">
      <dgm:prSet/>
      <dgm:spPr/>
      <dgm:t>
        <a:bodyPr/>
        <a:lstStyle/>
        <a:p>
          <a:endParaRPr lang="ru-RU"/>
        </a:p>
      </dgm:t>
    </dgm:pt>
    <dgm:pt modelId="{C84189F7-A6EA-432E-A26A-418F430DE60A}">
      <dgm:prSet phldrT="[Текст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парные </a:t>
          </a:r>
          <a:endParaRPr lang="ru-RU" dirty="0">
            <a:solidFill>
              <a:schemeClr val="tx1"/>
            </a:solidFill>
          </a:endParaRPr>
        </a:p>
      </dgm:t>
    </dgm:pt>
    <dgm:pt modelId="{69AE8F3F-E9BE-4D5D-9B39-81848B209C69}" type="parTrans" cxnId="{8ECFE3EA-4F39-4987-A714-BC47596E42ED}">
      <dgm:prSet/>
      <dgm:spPr/>
      <dgm:t>
        <a:bodyPr/>
        <a:lstStyle/>
        <a:p>
          <a:endParaRPr lang="ru-RU"/>
        </a:p>
      </dgm:t>
    </dgm:pt>
    <dgm:pt modelId="{F01664B8-276F-464F-8B7C-8276B8EFB1D3}" type="sibTrans" cxnId="{8ECFE3EA-4F39-4987-A714-BC47596E42ED}">
      <dgm:prSet/>
      <dgm:spPr/>
      <dgm:t>
        <a:bodyPr/>
        <a:lstStyle/>
        <a:p>
          <a:endParaRPr lang="ru-RU"/>
        </a:p>
      </dgm:t>
    </dgm:pt>
    <dgm:pt modelId="{500AC4C6-930F-4D26-9516-6548E79C3AA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массовые</a:t>
          </a:r>
          <a:endParaRPr lang="ru-RU" dirty="0">
            <a:solidFill>
              <a:schemeClr val="tx1"/>
            </a:solidFill>
          </a:endParaRPr>
        </a:p>
      </dgm:t>
    </dgm:pt>
    <dgm:pt modelId="{9D356624-D009-4FC2-941E-FEDF9930192C}" type="parTrans" cxnId="{58B87DAC-2CA0-42D9-927F-36BFAF9766D6}">
      <dgm:prSet/>
      <dgm:spPr/>
      <dgm:t>
        <a:bodyPr/>
        <a:lstStyle/>
        <a:p>
          <a:endParaRPr lang="ru-RU"/>
        </a:p>
      </dgm:t>
    </dgm:pt>
    <dgm:pt modelId="{0695460C-0BFF-4C74-8CCA-29DC939019D2}" type="sibTrans" cxnId="{58B87DAC-2CA0-42D9-927F-36BFAF9766D6}">
      <dgm:prSet/>
      <dgm:spPr/>
      <dgm:t>
        <a:bodyPr/>
        <a:lstStyle/>
        <a:p>
          <a:endParaRPr lang="ru-RU"/>
        </a:p>
      </dgm:t>
    </dgm:pt>
    <dgm:pt modelId="{DF26638C-CE2D-483B-8873-1EEAC7DD2224}">
      <dgm:prSet/>
      <dgm:spPr>
        <a:solidFill>
          <a:srgbClr val="FF66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коллективные</a:t>
          </a:r>
          <a:endParaRPr lang="ru-RU" dirty="0">
            <a:solidFill>
              <a:schemeClr val="tx1"/>
            </a:solidFill>
          </a:endParaRPr>
        </a:p>
      </dgm:t>
    </dgm:pt>
    <dgm:pt modelId="{CB90C0E8-A6FF-46BF-A9F5-41A786AEB96A}" type="parTrans" cxnId="{505ABAFF-CC1D-4DB7-94FA-33718D0ECF9F}">
      <dgm:prSet/>
      <dgm:spPr/>
      <dgm:t>
        <a:bodyPr/>
        <a:lstStyle/>
        <a:p>
          <a:endParaRPr lang="ru-RU"/>
        </a:p>
      </dgm:t>
    </dgm:pt>
    <dgm:pt modelId="{4B4D0142-3B02-4626-9758-599C06ED4224}" type="sibTrans" cxnId="{505ABAFF-CC1D-4DB7-94FA-33718D0ECF9F}">
      <dgm:prSet/>
      <dgm:spPr/>
      <dgm:t>
        <a:bodyPr/>
        <a:lstStyle/>
        <a:p>
          <a:endParaRPr lang="ru-RU"/>
        </a:p>
      </dgm:t>
    </dgm:pt>
    <dgm:pt modelId="{6A24F34A-AD18-4763-90E2-D9ADFD9D857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групповые</a:t>
          </a:r>
          <a:endParaRPr lang="ru-RU" dirty="0">
            <a:solidFill>
              <a:schemeClr val="tx1"/>
            </a:solidFill>
          </a:endParaRPr>
        </a:p>
      </dgm:t>
    </dgm:pt>
    <dgm:pt modelId="{EAD28EB4-3F46-4A79-B5C6-DCEE5F4048DD}" type="parTrans" cxnId="{7726851F-2FF9-4C93-89F7-60E39D11A51B}">
      <dgm:prSet/>
      <dgm:spPr/>
      <dgm:t>
        <a:bodyPr/>
        <a:lstStyle/>
        <a:p>
          <a:endParaRPr lang="ru-RU"/>
        </a:p>
      </dgm:t>
    </dgm:pt>
    <dgm:pt modelId="{A7766129-C05D-4909-8D8D-F8BA78A84721}" type="sibTrans" cxnId="{7726851F-2FF9-4C93-89F7-60E39D11A51B}">
      <dgm:prSet/>
      <dgm:spPr/>
      <dgm:t>
        <a:bodyPr/>
        <a:lstStyle/>
        <a:p>
          <a:endParaRPr lang="ru-RU"/>
        </a:p>
      </dgm:t>
    </dgm:pt>
    <dgm:pt modelId="{46DA43DE-1F57-4DC4-9D21-24A5D596C022}" type="pres">
      <dgm:prSet presAssocID="{13A217EA-5B69-4BCC-A7FD-7D078D3387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9135-4B33-44E8-824B-99EDB37C13ED}" type="pres">
      <dgm:prSet presAssocID="{0EBF603F-99E0-4C37-9DEB-9A2AA1D43F8C}" presName="circle1" presStyleLbl="node1" presStyleIdx="0" presStyleCnt="5"/>
      <dgm:spPr/>
    </dgm:pt>
    <dgm:pt modelId="{FCB705D9-02E4-4E0B-9D0A-5ADABAC630CA}" type="pres">
      <dgm:prSet presAssocID="{0EBF603F-99E0-4C37-9DEB-9A2AA1D43F8C}" presName="space" presStyleCnt="0"/>
      <dgm:spPr/>
    </dgm:pt>
    <dgm:pt modelId="{420C461E-165B-434B-B8C3-004587E42790}" type="pres">
      <dgm:prSet presAssocID="{0EBF603F-99E0-4C37-9DEB-9A2AA1D43F8C}" presName="rect1" presStyleLbl="alignAcc1" presStyleIdx="0" presStyleCnt="5"/>
      <dgm:spPr/>
      <dgm:t>
        <a:bodyPr/>
        <a:lstStyle/>
        <a:p>
          <a:endParaRPr lang="ru-RU"/>
        </a:p>
      </dgm:t>
    </dgm:pt>
    <dgm:pt modelId="{E051ED13-1888-447B-AC1C-DD8C3A1D3924}" type="pres">
      <dgm:prSet presAssocID="{C84189F7-A6EA-432E-A26A-418F430DE60A}" presName="vertSpace2" presStyleLbl="node1" presStyleIdx="0" presStyleCnt="5"/>
      <dgm:spPr/>
    </dgm:pt>
    <dgm:pt modelId="{9470B43C-E403-4F56-AE3A-DF6BE0B617A5}" type="pres">
      <dgm:prSet presAssocID="{C84189F7-A6EA-432E-A26A-418F430DE60A}" presName="circle2" presStyleLbl="node1" presStyleIdx="1" presStyleCnt="5"/>
      <dgm:spPr/>
    </dgm:pt>
    <dgm:pt modelId="{9D7F679D-8669-4CFE-A8BB-98B450BDBF42}" type="pres">
      <dgm:prSet presAssocID="{C84189F7-A6EA-432E-A26A-418F430DE60A}" presName="rect2" presStyleLbl="alignAcc1" presStyleIdx="1" presStyleCnt="5"/>
      <dgm:spPr/>
      <dgm:t>
        <a:bodyPr/>
        <a:lstStyle/>
        <a:p>
          <a:endParaRPr lang="ru-RU"/>
        </a:p>
      </dgm:t>
    </dgm:pt>
    <dgm:pt modelId="{47E87309-A94D-4674-B1F7-2E69A98EF54F}" type="pres">
      <dgm:prSet presAssocID="{6A24F34A-AD18-4763-90E2-D9ADFD9D857C}" presName="vertSpace3" presStyleLbl="node1" presStyleIdx="1" presStyleCnt="5"/>
      <dgm:spPr/>
    </dgm:pt>
    <dgm:pt modelId="{0080BDEF-E9D8-489E-98E6-E5642E487CDC}" type="pres">
      <dgm:prSet presAssocID="{6A24F34A-AD18-4763-90E2-D9ADFD9D857C}" presName="circle3" presStyleLbl="node1" presStyleIdx="2" presStyleCnt="5"/>
      <dgm:spPr/>
    </dgm:pt>
    <dgm:pt modelId="{27CA02E8-4E2B-4DAE-879F-F529C352033F}" type="pres">
      <dgm:prSet presAssocID="{6A24F34A-AD18-4763-90E2-D9ADFD9D857C}" presName="rect3" presStyleLbl="alignAcc1" presStyleIdx="2" presStyleCnt="5"/>
      <dgm:spPr/>
      <dgm:t>
        <a:bodyPr/>
        <a:lstStyle/>
        <a:p>
          <a:endParaRPr lang="ru-RU"/>
        </a:p>
      </dgm:t>
    </dgm:pt>
    <dgm:pt modelId="{45FD471B-D3D6-40EA-B18C-FC4A7B3C82EF}" type="pres">
      <dgm:prSet presAssocID="{DF26638C-CE2D-483B-8873-1EEAC7DD2224}" presName="vertSpace4" presStyleLbl="node1" presStyleIdx="2" presStyleCnt="5"/>
      <dgm:spPr/>
    </dgm:pt>
    <dgm:pt modelId="{B87DE4FB-C7B1-4670-BB2F-12DE60256D0E}" type="pres">
      <dgm:prSet presAssocID="{DF26638C-CE2D-483B-8873-1EEAC7DD2224}" presName="circle4" presStyleLbl="node1" presStyleIdx="3" presStyleCnt="5"/>
      <dgm:spPr/>
    </dgm:pt>
    <dgm:pt modelId="{9B1AF515-FE79-4E55-878A-ED87E0CF3180}" type="pres">
      <dgm:prSet presAssocID="{DF26638C-CE2D-483B-8873-1EEAC7DD2224}" presName="rect4" presStyleLbl="alignAcc1" presStyleIdx="3" presStyleCnt="5"/>
      <dgm:spPr/>
      <dgm:t>
        <a:bodyPr/>
        <a:lstStyle/>
        <a:p>
          <a:endParaRPr lang="ru-RU"/>
        </a:p>
      </dgm:t>
    </dgm:pt>
    <dgm:pt modelId="{3EC4FBCD-6703-42E6-B679-6DF73902F2AD}" type="pres">
      <dgm:prSet presAssocID="{500AC4C6-930F-4D26-9516-6548E79C3AA5}" presName="vertSpace5" presStyleLbl="node1" presStyleIdx="3" presStyleCnt="5"/>
      <dgm:spPr/>
    </dgm:pt>
    <dgm:pt modelId="{3C0CD2A7-891D-4946-B255-3BDA4D55050D}" type="pres">
      <dgm:prSet presAssocID="{500AC4C6-930F-4D26-9516-6548E79C3AA5}" presName="circle5" presStyleLbl="node1" presStyleIdx="4" presStyleCnt="5"/>
      <dgm:spPr/>
    </dgm:pt>
    <dgm:pt modelId="{AE4D32C7-22A8-4B96-993C-17600B687AA4}" type="pres">
      <dgm:prSet presAssocID="{500AC4C6-930F-4D26-9516-6548E79C3AA5}" presName="rect5" presStyleLbl="alignAcc1" presStyleIdx="4" presStyleCnt="5"/>
      <dgm:spPr/>
      <dgm:t>
        <a:bodyPr/>
        <a:lstStyle/>
        <a:p>
          <a:endParaRPr lang="ru-RU"/>
        </a:p>
      </dgm:t>
    </dgm:pt>
    <dgm:pt modelId="{7A0DA115-BD21-4A34-B674-5B65C655EBB2}" type="pres">
      <dgm:prSet presAssocID="{0EBF603F-99E0-4C37-9DEB-9A2AA1D43F8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852DA-D166-46FE-8FDC-29EC6DA397C1}" type="pres">
      <dgm:prSet presAssocID="{C84189F7-A6EA-432E-A26A-418F430DE60A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E7F1F-A89F-4BC2-9576-2C643023EEC6}" type="pres">
      <dgm:prSet presAssocID="{6A24F34A-AD18-4763-90E2-D9ADFD9D857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43A1F-9619-4633-B195-CC604EC690E4}" type="pres">
      <dgm:prSet presAssocID="{DF26638C-CE2D-483B-8873-1EEAC7DD222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1724-62D2-4899-BDBD-95B577BD3654}" type="pres">
      <dgm:prSet presAssocID="{500AC4C6-930F-4D26-9516-6548E79C3AA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E6CFF-6BB6-4788-9383-FF4DCEAE121A}" srcId="{13A217EA-5B69-4BCC-A7FD-7D078D33877B}" destId="{0EBF603F-99E0-4C37-9DEB-9A2AA1D43F8C}" srcOrd="0" destOrd="0" parTransId="{5B756ABD-1248-4C41-B062-AC66B21596FF}" sibTransId="{9D9AA870-8CD1-4EE5-A569-7755FD6FCE07}"/>
    <dgm:cxn modelId="{7FA28323-2ADE-4844-9C83-209E11269550}" type="presOf" srcId="{DF26638C-CE2D-483B-8873-1EEAC7DD2224}" destId="{DE543A1F-9619-4633-B195-CC604EC690E4}" srcOrd="1" destOrd="0" presId="urn:microsoft.com/office/officeart/2005/8/layout/target3"/>
    <dgm:cxn modelId="{555A43F7-15BE-4E1D-8BB9-EF48A7041FE0}" type="presOf" srcId="{6A24F34A-AD18-4763-90E2-D9ADFD9D857C}" destId="{27CA02E8-4E2B-4DAE-879F-F529C352033F}" srcOrd="0" destOrd="0" presId="urn:microsoft.com/office/officeart/2005/8/layout/target3"/>
    <dgm:cxn modelId="{A45B61D2-795A-4BB8-A967-8ACD81F7EBE6}" type="presOf" srcId="{0EBF603F-99E0-4C37-9DEB-9A2AA1D43F8C}" destId="{7A0DA115-BD21-4A34-B674-5B65C655EBB2}" srcOrd="1" destOrd="0" presId="urn:microsoft.com/office/officeart/2005/8/layout/target3"/>
    <dgm:cxn modelId="{4F86C8AC-59CB-4C61-B9E7-A8B5982F4EE5}" type="presOf" srcId="{C84189F7-A6EA-432E-A26A-418F430DE60A}" destId="{9D7F679D-8669-4CFE-A8BB-98B450BDBF42}" srcOrd="0" destOrd="0" presId="urn:microsoft.com/office/officeart/2005/8/layout/target3"/>
    <dgm:cxn modelId="{E2985B9D-F45A-41C6-87F5-FE982F69B49B}" type="presOf" srcId="{13A217EA-5B69-4BCC-A7FD-7D078D33877B}" destId="{46DA43DE-1F57-4DC4-9D21-24A5D596C022}" srcOrd="0" destOrd="0" presId="urn:microsoft.com/office/officeart/2005/8/layout/target3"/>
    <dgm:cxn modelId="{A53A9FE2-5E0F-432D-8A4D-9E467EA2AD1A}" type="presOf" srcId="{500AC4C6-930F-4D26-9516-6548E79C3AA5}" destId="{AE4D32C7-22A8-4B96-993C-17600B687AA4}" srcOrd="0" destOrd="0" presId="urn:microsoft.com/office/officeart/2005/8/layout/target3"/>
    <dgm:cxn modelId="{0A8422F7-DCB9-4413-B0C2-D32DB6D2A0D5}" type="presOf" srcId="{C84189F7-A6EA-432E-A26A-418F430DE60A}" destId="{CD4852DA-D166-46FE-8FDC-29EC6DA397C1}" srcOrd="1" destOrd="0" presId="urn:microsoft.com/office/officeart/2005/8/layout/target3"/>
    <dgm:cxn modelId="{1D579C88-0B25-4D74-9ED0-5510A510EDF9}" type="presOf" srcId="{0EBF603F-99E0-4C37-9DEB-9A2AA1D43F8C}" destId="{420C461E-165B-434B-B8C3-004587E42790}" srcOrd="0" destOrd="0" presId="urn:microsoft.com/office/officeart/2005/8/layout/target3"/>
    <dgm:cxn modelId="{8ECFE3EA-4F39-4987-A714-BC47596E42ED}" srcId="{13A217EA-5B69-4BCC-A7FD-7D078D33877B}" destId="{C84189F7-A6EA-432E-A26A-418F430DE60A}" srcOrd="1" destOrd="0" parTransId="{69AE8F3F-E9BE-4D5D-9B39-81848B209C69}" sibTransId="{F01664B8-276F-464F-8B7C-8276B8EFB1D3}"/>
    <dgm:cxn modelId="{505ABAFF-CC1D-4DB7-94FA-33718D0ECF9F}" srcId="{13A217EA-5B69-4BCC-A7FD-7D078D33877B}" destId="{DF26638C-CE2D-483B-8873-1EEAC7DD2224}" srcOrd="3" destOrd="0" parTransId="{CB90C0E8-A6FF-46BF-A9F5-41A786AEB96A}" sibTransId="{4B4D0142-3B02-4626-9758-599C06ED4224}"/>
    <dgm:cxn modelId="{7C225E5B-FD8C-4600-A62F-32A92A942ED0}" type="presOf" srcId="{6A24F34A-AD18-4763-90E2-D9ADFD9D857C}" destId="{5F1E7F1F-A89F-4BC2-9576-2C643023EEC6}" srcOrd="1" destOrd="0" presId="urn:microsoft.com/office/officeart/2005/8/layout/target3"/>
    <dgm:cxn modelId="{1EE118C7-CFDB-4E92-981D-EF042CF88821}" type="presOf" srcId="{500AC4C6-930F-4D26-9516-6548E79C3AA5}" destId="{439D1724-62D2-4899-BDBD-95B577BD3654}" srcOrd="1" destOrd="0" presId="urn:microsoft.com/office/officeart/2005/8/layout/target3"/>
    <dgm:cxn modelId="{58B87DAC-2CA0-42D9-927F-36BFAF9766D6}" srcId="{13A217EA-5B69-4BCC-A7FD-7D078D33877B}" destId="{500AC4C6-930F-4D26-9516-6548E79C3AA5}" srcOrd="4" destOrd="0" parTransId="{9D356624-D009-4FC2-941E-FEDF9930192C}" sibTransId="{0695460C-0BFF-4C74-8CCA-29DC939019D2}"/>
    <dgm:cxn modelId="{7726851F-2FF9-4C93-89F7-60E39D11A51B}" srcId="{13A217EA-5B69-4BCC-A7FD-7D078D33877B}" destId="{6A24F34A-AD18-4763-90E2-D9ADFD9D857C}" srcOrd="2" destOrd="0" parTransId="{EAD28EB4-3F46-4A79-B5C6-DCEE5F4048DD}" sibTransId="{A7766129-C05D-4909-8D8D-F8BA78A84721}"/>
    <dgm:cxn modelId="{8B46D22E-206A-4907-BA08-A6F47C627562}" type="presOf" srcId="{DF26638C-CE2D-483B-8873-1EEAC7DD2224}" destId="{9B1AF515-FE79-4E55-878A-ED87E0CF3180}" srcOrd="0" destOrd="0" presId="urn:microsoft.com/office/officeart/2005/8/layout/target3"/>
    <dgm:cxn modelId="{1FF6F824-0B34-4AD7-8EE5-6C0186CFA944}" type="presParOf" srcId="{46DA43DE-1F57-4DC4-9D21-24A5D596C022}" destId="{DD499135-4B33-44E8-824B-99EDB37C13ED}" srcOrd="0" destOrd="0" presId="urn:microsoft.com/office/officeart/2005/8/layout/target3"/>
    <dgm:cxn modelId="{B7599A0F-D573-4213-A441-3D8D13EC6AB6}" type="presParOf" srcId="{46DA43DE-1F57-4DC4-9D21-24A5D596C022}" destId="{FCB705D9-02E4-4E0B-9D0A-5ADABAC630CA}" srcOrd="1" destOrd="0" presId="urn:microsoft.com/office/officeart/2005/8/layout/target3"/>
    <dgm:cxn modelId="{5768EABA-87C2-4B2F-B49E-B4AA4E439749}" type="presParOf" srcId="{46DA43DE-1F57-4DC4-9D21-24A5D596C022}" destId="{420C461E-165B-434B-B8C3-004587E42790}" srcOrd="2" destOrd="0" presId="urn:microsoft.com/office/officeart/2005/8/layout/target3"/>
    <dgm:cxn modelId="{217AACC6-D638-4650-AFE2-0872848BE15B}" type="presParOf" srcId="{46DA43DE-1F57-4DC4-9D21-24A5D596C022}" destId="{E051ED13-1888-447B-AC1C-DD8C3A1D3924}" srcOrd="3" destOrd="0" presId="urn:microsoft.com/office/officeart/2005/8/layout/target3"/>
    <dgm:cxn modelId="{2269DB95-C6C3-4426-B587-F84D9DE0F461}" type="presParOf" srcId="{46DA43DE-1F57-4DC4-9D21-24A5D596C022}" destId="{9470B43C-E403-4F56-AE3A-DF6BE0B617A5}" srcOrd="4" destOrd="0" presId="urn:microsoft.com/office/officeart/2005/8/layout/target3"/>
    <dgm:cxn modelId="{2B5CD508-FC19-4180-8F80-7A9D38CCBB35}" type="presParOf" srcId="{46DA43DE-1F57-4DC4-9D21-24A5D596C022}" destId="{9D7F679D-8669-4CFE-A8BB-98B450BDBF42}" srcOrd="5" destOrd="0" presId="urn:microsoft.com/office/officeart/2005/8/layout/target3"/>
    <dgm:cxn modelId="{A991D47E-DA35-46D7-86F2-45B20FAC1DED}" type="presParOf" srcId="{46DA43DE-1F57-4DC4-9D21-24A5D596C022}" destId="{47E87309-A94D-4674-B1F7-2E69A98EF54F}" srcOrd="6" destOrd="0" presId="urn:microsoft.com/office/officeart/2005/8/layout/target3"/>
    <dgm:cxn modelId="{5DB0E8CA-E2C9-4528-AA6A-C506BBF40A7C}" type="presParOf" srcId="{46DA43DE-1F57-4DC4-9D21-24A5D596C022}" destId="{0080BDEF-E9D8-489E-98E6-E5642E487CDC}" srcOrd="7" destOrd="0" presId="urn:microsoft.com/office/officeart/2005/8/layout/target3"/>
    <dgm:cxn modelId="{E1596E89-7E65-4699-BF8C-5539C98584CB}" type="presParOf" srcId="{46DA43DE-1F57-4DC4-9D21-24A5D596C022}" destId="{27CA02E8-4E2B-4DAE-879F-F529C352033F}" srcOrd="8" destOrd="0" presId="urn:microsoft.com/office/officeart/2005/8/layout/target3"/>
    <dgm:cxn modelId="{475A473C-E92C-41C8-8E4B-27B1588B6F63}" type="presParOf" srcId="{46DA43DE-1F57-4DC4-9D21-24A5D596C022}" destId="{45FD471B-D3D6-40EA-B18C-FC4A7B3C82EF}" srcOrd="9" destOrd="0" presId="urn:microsoft.com/office/officeart/2005/8/layout/target3"/>
    <dgm:cxn modelId="{2F84E878-C48F-438E-8997-0DEFD42DC916}" type="presParOf" srcId="{46DA43DE-1F57-4DC4-9D21-24A5D596C022}" destId="{B87DE4FB-C7B1-4670-BB2F-12DE60256D0E}" srcOrd="10" destOrd="0" presId="urn:microsoft.com/office/officeart/2005/8/layout/target3"/>
    <dgm:cxn modelId="{AC2A3D90-0D34-4954-A75E-A182C89A7061}" type="presParOf" srcId="{46DA43DE-1F57-4DC4-9D21-24A5D596C022}" destId="{9B1AF515-FE79-4E55-878A-ED87E0CF3180}" srcOrd="11" destOrd="0" presId="urn:microsoft.com/office/officeart/2005/8/layout/target3"/>
    <dgm:cxn modelId="{22ED8614-10FC-412B-97A2-3F3157902E39}" type="presParOf" srcId="{46DA43DE-1F57-4DC4-9D21-24A5D596C022}" destId="{3EC4FBCD-6703-42E6-B679-6DF73902F2AD}" srcOrd="12" destOrd="0" presId="urn:microsoft.com/office/officeart/2005/8/layout/target3"/>
    <dgm:cxn modelId="{4ED52ADB-EB34-4850-B99B-6BECC550B320}" type="presParOf" srcId="{46DA43DE-1F57-4DC4-9D21-24A5D596C022}" destId="{3C0CD2A7-891D-4946-B255-3BDA4D55050D}" srcOrd="13" destOrd="0" presId="urn:microsoft.com/office/officeart/2005/8/layout/target3"/>
    <dgm:cxn modelId="{EB4C1414-1DA5-4C2F-8C43-77275B1110D3}" type="presParOf" srcId="{46DA43DE-1F57-4DC4-9D21-24A5D596C022}" destId="{AE4D32C7-22A8-4B96-993C-17600B687AA4}" srcOrd="14" destOrd="0" presId="urn:microsoft.com/office/officeart/2005/8/layout/target3"/>
    <dgm:cxn modelId="{C1941983-158D-4BE7-BABD-B07B3EFA26EA}" type="presParOf" srcId="{46DA43DE-1F57-4DC4-9D21-24A5D596C022}" destId="{7A0DA115-BD21-4A34-B674-5B65C655EBB2}" srcOrd="15" destOrd="0" presId="urn:microsoft.com/office/officeart/2005/8/layout/target3"/>
    <dgm:cxn modelId="{BEC848D8-4A3F-4479-BD9E-E84BE13177EF}" type="presParOf" srcId="{46DA43DE-1F57-4DC4-9D21-24A5D596C022}" destId="{CD4852DA-D166-46FE-8FDC-29EC6DA397C1}" srcOrd="16" destOrd="0" presId="urn:microsoft.com/office/officeart/2005/8/layout/target3"/>
    <dgm:cxn modelId="{71F301DA-C32F-4FDB-B7DA-1838F2C17ACD}" type="presParOf" srcId="{46DA43DE-1F57-4DC4-9D21-24A5D596C022}" destId="{5F1E7F1F-A89F-4BC2-9576-2C643023EEC6}" srcOrd="17" destOrd="0" presId="urn:microsoft.com/office/officeart/2005/8/layout/target3"/>
    <dgm:cxn modelId="{38C4564B-0E02-4249-9DEF-4260C2BC8EF6}" type="presParOf" srcId="{46DA43DE-1F57-4DC4-9D21-24A5D596C022}" destId="{DE543A1F-9619-4633-B195-CC604EC690E4}" srcOrd="18" destOrd="0" presId="urn:microsoft.com/office/officeart/2005/8/layout/target3"/>
    <dgm:cxn modelId="{51C42A54-1DFC-41FF-8A7D-FFE77D4EFA4F}" type="presParOf" srcId="{46DA43DE-1F57-4DC4-9D21-24A5D596C022}" destId="{439D1724-62D2-4899-BDBD-95B577BD365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1EFB31-98C1-4580-AA78-83B7FED098D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F0118-2653-46B4-8EBF-22A7DA9C6A0E}">
      <dgm:prSet phldrT="[Текст]" custT="1"/>
      <dgm:spPr/>
      <dgm:t>
        <a:bodyPr/>
        <a:lstStyle/>
        <a:p>
          <a:r>
            <a:rPr lang="ru-RU" sz="1800" b="1" dirty="0" smtClean="0"/>
            <a:t>Краткосрочные (мини проекты</a:t>
          </a:r>
          <a:r>
            <a:rPr lang="ru-RU" sz="1200" dirty="0" smtClean="0"/>
            <a:t>)</a:t>
          </a:r>
          <a:endParaRPr lang="ru-RU" sz="1200" dirty="0"/>
        </a:p>
      </dgm:t>
    </dgm:pt>
    <dgm:pt modelId="{44109663-BD04-4C39-A31D-E67C4F25260B}" type="parTrans" cxnId="{CEE9E3E9-71DD-4208-9197-3FA3E965523F}">
      <dgm:prSet/>
      <dgm:spPr/>
      <dgm:t>
        <a:bodyPr/>
        <a:lstStyle/>
        <a:p>
          <a:endParaRPr lang="ru-RU"/>
        </a:p>
      </dgm:t>
    </dgm:pt>
    <dgm:pt modelId="{0C6248B7-A9C2-46D3-9BD2-4E51AC5F6307}" type="sibTrans" cxnId="{CEE9E3E9-71DD-4208-9197-3FA3E965523F}">
      <dgm:prSet/>
      <dgm:spPr/>
      <dgm:t>
        <a:bodyPr/>
        <a:lstStyle/>
        <a:p>
          <a:endParaRPr lang="ru-RU"/>
        </a:p>
      </dgm:t>
    </dgm:pt>
    <dgm:pt modelId="{361F4D5A-F6CC-4CDD-B1E9-541FD5881980}">
      <dgm:prSet phldrT="[Текст]"/>
      <dgm:spPr/>
      <dgm:t>
        <a:bodyPr/>
        <a:lstStyle/>
        <a:p>
          <a:r>
            <a:rPr lang="ru-RU" b="1" dirty="0" smtClean="0"/>
            <a:t>Средней продолжительности</a:t>
          </a:r>
          <a:endParaRPr lang="ru-RU" b="1" dirty="0"/>
        </a:p>
      </dgm:t>
    </dgm:pt>
    <dgm:pt modelId="{8D419C6D-3420-4CC9-9864-1E6C2D2C2204}" type="parTrans" cxnId="{C0F57150-D172-42AF-866C-AA71007E3FF7}">
      <dgm:prSet/>
      <dgm:spPr/>
      <dgm:t>
        <a:bodyPr/>
        <a:lstStyle/>
        <a:p>
          <a:endParaRPr lang="ru-RU"/>
        </a:p>
      </dgm:t>
    </dgm:pt>
    <dgm:pt modelId="{2BA2A610-15D1-4F60-856E-46395FE37E8E}" type="sibTrans" cxnId="{C0F57150-D172-42AF-866C-AA71007E3FF7}">
      <dgm:prSet/>
      <dgm:spPr/>
      <dgm:t>
        <a:bodyPr/>
        <a:lstStyle/>
        <a:p>
          <a:endParaRPr lang="ru-RU"/>
        </a:p>
      </dgm:t>
    </dgm:pt>
    <dgm:pt modelId="{43D55393-5CA9-462E-BB62-A0B7F756B91C}">
      <dgm:prSet phldrT="[Текст]" custT="1"/>
      <dgm:spPr/>
      <dgm:t>
        <a:bodyPr/>
        <a:lstStyle/>
        <a:p>
          <a:r>
            <a:rPr lang="ru-RU" sz="1800" b="1" dirty="0" smtClean="0"/>
            <a:t>Долгосрочные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22601468-60F5-4AEE-A037-76A6CB156073}" type="parTrans" cxnId="{07B91254-8AF1-4FB9-84F4-B3A41B55CA9E}">
      <dgm:prSet/>
      <dgm:spPr/>
      <dgm:t>
        <a:bodyPr/>
        <a:lstStyle/>
        <a:p>
          <a:endParaRPr lang="ru-RU"/>
        </a:p>
      </dgm:t>
    </dgm:pt>
    <dgm:pt modelId="{A9DD5E2E-9CCF-4563-A14E-C57A6840828D}" type="sibTrans" cxnId="{07B91254-8AF1-4FB9-84F4-B3A41B55CA9E}">
      <dgm:prSet/>
      <dgm:spPr/>
      <dgm:t>
        <a:bodyPr/>
        <a:lstStyle/>
        <a:p>
          <a:endParaRPr lang="ru-RU"/>
        </a:p>
      </dgm:t>
    </dgm:pt>
    <dgm:pt modelId="{42644429-9756-402F-8D2A-20BB5179104F}" type="pres">
      <dgm:prSet presAssocID="{551EFB31-98C1-4580-AA78-83B7FED098D5}" presName="arrowDiagram" presStyleCnt="0">
        <dgm:presLayoutVars>
          <dgm:chMax val="5"/>
          <dgm:dir/>
          <dgm:resizeHandles val="exact"/>
        </dgm:presLayoutVars>
      </dgm:prSet>
      <dgm:spPr/>
    </dgm:pt>
    <dgm:pt modelId="{43E26FD0-6937-41E6-BB10-4FEBB628FF3F}" type="pres">
      <dgm:prSet presAssocID="{551EFB31-98C1-4580-AA78-83B7FED098D5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56FB67BC-8C5C-4240-8E2C-35002B2D441F}" type="pres">
      <dgm:prSet presAssocID="{551EFB31-98C1-4580-AA78-83B7FED098D5}" presName="arrowDiagram3" presStyleCnt="0"/>
      <dgm:spPr/>
    </dgm:pt>
    <dgm:pt modelId="{FBAC6A9C-EDD2-437F-845F-E3DE26A232F3}" type="pres">
      <dgm:prSet presAssocID="{93BF0118-2653-46B4-8EBF-22A7DA9C6A0E}" presName="bullet3a" presStyleLbl="node1" presStyleIdx="0" presStyleCnt="3" custScaleX="226956" custScaleY="222548"/>
      <dgm:spPr>
        <a:solidFill>
          <a:schemeClr val="accent6">
            <a:lumMod val="60000"/>
            <a:lumOff val="40000"/>
          </a:schemeClr>
        </a:solidFill>
      </dgm:spPr>
    </dgm:pt>
    <dgm:pt modelId="{DC1A6E31-4F91-4430-80C6-E5338CA4A5B5}" type="pres">
      <dgm:prSet presAssocID="{93BF0118-2653-46B4-8EBF-22A7DA9C6A0E}" presName="textBox3a" presStyleLbl="revTx" presStyleIdx="0" presStyleCnt="3" custScaleX="161732" custScaleY="46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94862-49E7-42E6-A12A-F84F2AB1C8DA}" type="pres">
      <dgm:prSet presAssocID="{361F4D5A-F6CC-4CDD-B1E9-541FD5881980}" presName="bullet3b" presStyleLbl="node1" presStyleIdx="1" presStyleCnt="3" custScaleX="210333" custScaleY="221430"/>
      <dgm:spPr>
        <a:solidFill>
          <a:schemeClr val="accent6">
            <a:lumMod val="60000"/>
            <a:lumOff val="40000"/>
          </a:schemeClr>
        </a:solidFill>
      </dgm:spPr>
    </dgm:pt>
    <dgm:pt modelId="{8C03386C-20C4-4951-B71B-6BB337DCC630}" type="pres">
      <dgm:prSet presAssocID="{361F4D5A-F6CC-4CDD-B1E9-541FD5881980}" presName="textBox3b" presStyleLbl="revTx" presStyleIdx="1" presStyleCnt="3" custScaleX="167663" custScaleY="31344" custLinFactNeighborX="-4412" custLinFactNeighborY="-1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8EB2-E41B-450C-88DE-75EECDA4F503}" type="pres">
      <dgm:prSet presAssocID="{43D55393-5CA9-462E-BB62-A0B7F756B91C}" presName="bullet3c" presStyleLbl="node1" presStyleIdx="2" presStyleCnt="3" custScaleX="181868" custScaleY="195550"/>
      <dgm:spPr>
        <a:solidFill>
          <a:schemeClr val="accent6">
            <a:lumMod val="60000"/>
            <a:lumOff val="40000"/>
          </a:schemeClr>
        </a:solidFill>
      </dgm:spPr>
    </dgm:pt>
    <dgm:pt modelId="{62259242-DCC7-4C10-B9F4-BA5E896A3EC1}" type="pres">
      <dgm:prSet presAssocID="{43D55393-5CA9-462E-BB62-A0B7F756B91C}" presName="textBox3c" presStyleLbl="revTx" presStyleIdx="2" presStyleCnt="3" custScaleX="159598" custScaleY="17007" custLinFactNeighborX="5171" custLinFactNeighborY="-24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91254-8AF1-4FB9-84F4-B3A41B55CA9E}" srcId="{551EFB31-98C1-4580-AA78-83B7FED098D5}" destId="{43D55393-5CA9-462E-BB62-A0B7F756B91C}" srcOrd="2" destOrd="0" parTransId="{22601468-60F5-4AEE-A037-76A6CB156073}" sibTransId="{A9DD5E2E-9CCF-4563-A14E-C57A6840828D}"/>
    <dgm:cxn modelId="{07D54E79-7DA3-4C2C-B75A-66A7B0FD5B50}" type="presOf" srcId="{43D55393-5CA9-462E-BB62-A0B7F756B91C}" destId="{62259242-DCC7-4C10-B9F4-BA5E896A3EC1}" srcOrd="0" destOrd="0" presId="urn:microsoft.com/office/officeart/2005/8/layout/arrow2"/>
    <dgm:cxn modelId="{2E4D8043-BEF3-42A0-AACB-DB2E909D3C41}" type="presOf" srcId="{93BF0118-2653-46B4-8EBF-22A7DA9C6A0E}" destId="{DC1A6E31-4F91-4430-80C6-E5338CA4A5B5}" srcOrd="0" destOrd="0" presId="urn:microsoft.com/office/officeart/2005/8/layout/arrow2"/>
    <dgm:cxn modelId="{CEE9E3E9-71DD-4208-9197-3FA3E965523F}" srcId="{551EFB31-98C1-4580-AA78-83B7FED098D5}" destId="{93BF0118-2653-46B4-8EBF-22A7DA9C6A0E}" srcOrd="0" destOrd="0" parTransId="{44109663-BD04-4C39-A31D-E67C4F25260B}" sibTransId="{0C6248B7-A9C2-46D3-9BD2-4E51AC5F6307}"/>
    <dgm:cxn modelId="{4F0C35B2-9966-40A5-A799-865F048843C8}" type="presOf" srcId="{361F4D5A-F6CC-4CDD-B1E9-541FD5881980}" destId="{8C03386C-20C4-4951-B71B-6BB337DCC630}" srcOrd="0" destOrd="0" presId="urn:microsoft.com/office/officeart/2005/8/layout/arrow2"/>
    <dgm:cxn modelId="{C0F57150-D172-42AF-866C-AA71007E3FF7}" srcId="{551EFB31-98C1-4580-AA78-83B7FED098D5}" destId="{361F4D5A-F6CC-4CDD-B1E9-541FD5881980}" srcOrd="1" destOrd="0" parTransId="{8D419C6D-3420-4CC9-9864-1E6C2D2C2204}" sibTransId="{2BA2A610-15D1-4F60-856E-46395FE37E8E}"/>
    <dgm:cxn modelId="{7220A3E3-A2C6-4470-8376-BCA216BA30D8}" type="presOf" srcId="{551EFB31-98C1-4580-AA78-83B7FED098D5}" destId="{42644429-9756-402F-8D2A-20BB5179104F}" srcOrd="0" destOrd="0" presId="urn:microsoft.com/office/officeart/2005/8/layout/arrow2"/>
    <dgm:cxn modelId="{77054551-7F86-42A7-A806-5EB7CA4521A5}" type="presParOf" srcId="{42644429-9756-402F-8D2A-20BB5179104F}" destId="{43E26FD0-6937-41E6-BB10-4FEBB628FF3F}" srcOrd="0" destOrd="0" presId="urn:microsoft.com/office/officeart/2005/8/layout/arrow2"/>
    <dgm:cxn modelId="{86F8047A-F0E4-4AA7-8CAE-2879302C241B}" type="presParOf" srcId="{42644429-9756-402F-8D2A-20BB5179104F}" destId="{56FB67BC-8C5C-4240-8E2C-35002B2D441F}" srcOrd="1" destOrd="0" presId="urn:microsoft.com/office/officeart/2005/8/layout/arrow2"/>
    <dgm:cxn modelId="{D865BE8D-66CA-4C4E-9110-C4DCAEE69416}" type="presParOf" srcId="{56FB67BC-8C5C-4240-8E2C-35002B2D441F}" destId="{FBAC6A9C-EDD2-437F-845F-E3DE26A232F3}" srcOrd="0" destOrd="0" presId="urn:microsoft.com/office/officeart/2005/8/layout/arrow2"/>
    <dgm:cxn modelId="{8B4A21CD-2AF3-4587-94AC-3DE9E7A68718}" type="presParOf" srcId="{56FB67BC-8C5C-4240-8E2C-35002B2D441F}" destId="{DC1A6E31-4F91-4430-80C6-E5338CA4A5B5}" srcOrd="1" destOrd="0" presId="urn:microsoft.com/office/officeart/2005/8/layout/arrow2"/>
    <dgm:cxn modelId="{7BCA007B-40E5-4ADD-BFAA-928ACC62ED08}" type="presParOf" srcId="{56FB67BC-8C5C-4240-8E2C-35002B2D441F}" destId="{C2494862-49E7-42E6-A12A-F84F2AB1C8DA}" srcOrd="2" destOrd="0" presId="urn:microsoft.com/office/officeart/2005/8/layout/arrow2"/>
    <dgm:cxn modelId="{D0086DA9-C7F2-4787-A4E0-61FB4AA0AAEC}" type="presParOf" srcId="{56FB67BC-8C5C-4240-8E2C-35002B2D441F}" destId="{8C03386C-20C4-4951-B71B-6BB337DCC630}" srcOrd="3" destOrd="0" presId="urn:microsoft.com/office/officeart/2005/8/layout/arrow2"/>
    <dgm:cxn modelId="{9A705F29-B56A-4F85-94DA-2B27C3463E7C}" type="presParOf" srcId="{56FB67BC-8C5C-4240-8E2C-35002B2D441F}" destId="{BA298EB2-E41B-450C-88DE-75EECDA4F503}" srcOrd="4" destOrd="0" presId="urn:microsoft.com/office/officeart/2005/8/layout/arrow2"/>
    <dgm:cxn modelId="{9658978D-7A29-4AB2-8E94-C1CB67C47893}" type="presParOf" srcId="{56FB67BC-8C5C-4240-8E2C-35002B2D441F}" destId="{62259242-DCC7-4C10-B9F4-BA5E896A3E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DD1A6-0512-4488-BF0B-DD91E3970F8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877503-1E53-4BE1-AED2-DB2794399001}">
      <dgm:prSet phldrT="[Текст]" custT="1"/>
      <dgm:spPr/>
      <dgm:t>
        <a:bodyPr/>
        <a:lstStyle/>
        <a:p>
          <a:r>
            <a:rPr lang="ru-RU" sz="1800" b="1" dirty="0" smtClean="0"/>
            <a:t>Наличие  общей  темы  и продукта проекта</a:t>
          </a:r>
          <a:endParaRPr lang="ru-RU" sz="1800" b="1" dirty="0"/>
        </a:p>
      </dgm:t>
    </dgm:pt>
    <dgm:pt modelId="{891AF255-C563-4C03-97F3-D8474CCB5B8F}" type="parTrans" cxnId="{F49FBBE5-D237-43C2-A959-D299BB4592CA}">
      <dgm:prSet/>
      <dgm:spPr/>
      <dgm:t>
        <a:bodyPr/>
        <a:lstStyle/>
        <a:p>
          <a:endParaRPr lang="ru-RU"/>
        </a:p>
      </dgm:t>
    </dgm:pt>
    <dgm:pt modelId="{E8D63537-9D55-4B32-A45A-51ABBBE90780}" type="sibTrans" cxnId="{F49FBBE5-D237-43C2-A959-D299BB4592CA}">
      <dgm:prSet/>
      <dgm:spPr/>
      <dgm:t>
        <a:bodyPr/>
        <a:lstStyle/>
        <a:p>
          <a:endParaRPr lang="ru-RU"/>
        </a:p>
      </dgm:t>
    </dgm:pt>
    <dgm:pt modelId="{A64BBF7B-F6F9-4212-8678-6CF97F109755}">
      <dgm:prSet phldrT="[Текст]" custT="1"/>
      <dgm:spPr/>
      <dgm:t>
        <a:bodyPr/>
        <a:lstStyle/>
        <a:p>
          <a:r>
            <a:rPr lang="ru-RU" sz="1800" b="1" dirty="0" smtClean="0"/>
            <a:t>Формулировка общей  проблемы</a:t>
          </a:r>
          <a:endParaRPr lang="ru-RU" sz="1800" b="1" dirty="0"/>
        </a:p>
      </dgm:t>
    </dgm:pt>
    <dgm:pt modelId="{8AA6F64F-CC1F-4374-B4BE-E6041F9B0CAA}" type="parTrans" cxnId="{256C4E09-FDCF-441B-9CFE-4EBBAF793B86}">
      <dgm:prSet/>
      <dgm:spPr/>
      <dgm:t>
        <a:bodyPr/>
        <a:lstStyle/>
        <a:p>
          <a:endParaRPr lang="ru-RU"/>
        </a:p>
      </dgm:t>
    </dgm:pt>
    <dgm:pt modelId="{9F2BFB39-3C9C-490C-AC45-5AC147317893}" type="sibTrans" cxnId="{256C4E09-FDCF-441B-9CFE-4EBBAF793B86}">
      <dgm:prSet/>
      <dgm:spPr/>
      <dgm:t>
        <a:bodyPr/>
        <a:lstStyle/>
        <a:p>
          <a:endParaRPr lang="ru-RU"/>
        </a:p>
      </dgm:t>
    </dgm:pt>
    <dgm:pt modelId="{2CD4A18F-E849-47BC-BC16-D993131084E6}">
      <dgm:prSet phldrT="[Текст]" custT="1"/>
      <dgm:spPr/>
      <dgm:t>
        <a:bodyPr/>
        <a:lstStyle/>
        <a:p>
          <a:r>
            <a:rPr lang="ru-RU" sz="1800" b="1" dirty="0" smtClean="0"/>
            <a:t>Использование  различных форм  организации</a:t>
          </a:r>
          <a:endParaRPr lang="ru-RU" sz="1800" b="1" dirty="0"/>
        </a:p>
      </dgm:t>
    </dgm:pt>
    <dgm:pt modelId="{0012E07A-05ED-41AB-BD11-0733E3029210}" type="parTrans" cxnId="{DE1C1FA6-6164-4533-812B-E2145CA23AF5}">
      <dgm:prSet/>
      <dgm:spPr/>
      <dgm:t>
        <a:bodyPr/>
        <a:lstStyle/>
        <a:p>
          <a:endParaRPr lang="ru-RU"/>
        </a:p>
      </dgm:t>
    </dgm:pt>
    <dgm:pt modelId="{C67DEAC4-6827-4CD4-B2E4-BE38324E79BA}" type="sibTrans" cxnId="{DE1C1FA6-6164-4533-812B-E2145CA23AF5}">
      <dgm:prSet/>
      <dgm:spPr/>
      <dgm:t>
        <a:bodyPr/>
        <a:lstStyle/>
        <a:p>
          <a:endParaRPr lang="ru-RU"/>
        </a:p>
      </dgm:t>
    </dgm:pt>
    <dgm:pt modelId="{8FB0B50C-4C4A-4430-87AF-880378121DAE}">
      <dgm:prSet custT="1"/>
      <dgm:spPr/>
      <dgm:t>
        <a:bodyPr/>
        <a:lstStyle/>
        <a:p>
          <a:r>
            <a:rPr lang="ru-RU" sz="1400" dirty="0" smtClean="0"/>
            <a:t>Важен  принцип личной  значимости  темы  и  конечного  продукта  проекта</a:t>
          </a:r>
          <a:endParaRPr lang="ru-RU" sz="1400" dirty="0"/>
        </a:p>
      </dgm:t>
    </dgm:pt>
    <dgm:pt modelId="{F75FF855-AF5D-4B00-B56B-C47E99EBCAA1}" type="parTrans" cxnId="{F10EC740-B55C-4559-9622-E7533E16DB14}">
      <dgm:prSet/>
      <dgm:spPr/>
      <dgm:t>
        <a:bodyPr/>
        <a:lstStyle/>
        <a:p>
          <a:endParaRPr lang="ru-RU"/>
        </a:p>
      </dgm:t>
    </dgm:pt>
    <dgm:pt modelId="{7453F5DE-49E9-4D4F-9906-749224673854}" type="sibTrans" cxnId="{F10EC740-B55C-4559-9622-E7533E16DB14}">
      <dgm:prSet/>
      <dgm:spPr/>
      <dgm:t>
        <a:bodyPr/>
        <a:lstStyle/>
        <a:p>
          <a:endParaRPr lang="ru-RU"/>
        </a:p>
      </dgm:t>
    </dgm:pt>
    <dgm:pt modelId="{0B5AFE52-1B2D-4F07-948A-169DC7BD90B4}">
      <dgm:prSet custT="1"/>
      <dgm:spPr/>
      <dgm:t>
        <a:bodyPr/>
        <a:lstStyle/>
        <a:p>
          <a:r>
            <a:rPr lang="ru-RU" sz="1400" dirty="0" smtClean="0"/>
            <a:t>Постановка цели через определение  продукта проекта</a:t>
          </a:r>
          <a:endParaRPr lang="ru-RU" sz="1400" dirty="0"/>
        </a:p>
      </dgm:t>
    </dgm:pt>
    <dgm:pt modelId="{0C3E8307-1BB3-4BBF-8C7C-F7E6BB7B02E4}" type="parTrans" cxnId="{80F640D9-E4EB-4061-BB52-3F8D04FA7C90}">
      <dgm:prSet/>
      <dgm:spPr/>
      <dgm:t>
        <a:bodyPr/>
        <a:lstStyle/>
        <a:p>
          <a:endParaRPr lang="ru-RU"/>
        </a:p>
      </dgm:t>
    </dgm:pt>
    <dgm:pt modelId="{42415C10-AFF4-439C-9E66-428B172D2F40}" type="sibTrans" cxnId="{80F640D9-E4EB-4061-BB52-3F8D04FA7C90}">
      <dgm:prSet/>
      <dgm:spPr/>
      <dgm:t>
        <a:bodyPr/>
        <a:lstStyle/>
        <a:p>
          <a:endParaRPr lang="ru-RU"/>
        </a:p>
      </dgm:t>
    </dgm:pt>
    <dgm:pt modelId="{1E9D703B-11BE-486E-B901-B076F5B0B97E}">
      <dgm:prSet custT="1"/>
      <dgm:spPr/>
      <dgm:t>
        <a:bodyPr/>
        <a:lstStyle/>
        <a:p>
          <a:r>
            <a:rPr lang="ru-RU" sz="1400" dirty="0" smtClean="0"/>
            <a:t>Совместное  определение  с  детьми частных задач</a:t>
          </a:r>
          <a:endParaRPr lang="ru-RU" sz="1400" dirty="0"/>
        </a:p>
      </dgm:t>
    </dgm:pt>
    <dgm:pt modelId="{E9DF8F8B-504F-4712-9758-09D9FD069E03}" type="parTrans" cxnId="{76A92613-CAC9-4757-867A-24EF6974D86A}">
      <dgm:prSet/>
      <dgm:spPr/>
      <dgm:t>
        <a:bodyPr/>
        <a:lstStyle/>
        <a:p>
          <a:endParaRPr lang="ru-RU"/>
        </a:p>
      </dgm:t>
    </dgm:pt>
    <dgm:pt modelId="{0418D9A1-439B-43BD-BC32-6F3746151460}" type="sibTrans" cxnId="{76A92613-CAC9-4757-867A-24EF6974D86A}">
      <dgm:prSet/>
      <dgm:spPr/>
      <dgm:t>
        <a:bodyPr/>
        <a:lstStyle/>
        <a:p>
          <a:endParaRPr lang="ru-RU"/>
        </a:p>
      </dgm:t>
    </dgm:pt>
    <dgm:pt modelId="{DEFD19C0-709B-4512-9EEA-0058A70F17F5}">
      <dgm:prSet custT="1"/>
      <dgm:spPr/>
      <dgm:t>
        <a:bodyPr/>
        <a:lstStyle/>
        <a:p>
          <a:r>
            <a:rPr lang="ru-RU" sz="1400" dirty="0" smtClean="0"/>
            <a:t>Совместное  определение  способов   и  средств  </a:t>
          </a:r>
          <a:endParaRPr lang="ru-RU" sz="1400" dirty="0"/>
        </a:p>
      </dgm:t>
    </dgm:pt>
    <dgm:pt modelId="{807FF99D-BA50-4376-A6FE-A4E6C155406C}" type="parTrans" cxnId="{D0A0F1E1-2F08-4B41-96CA-69737063F058}">
      <dgm:prSet/>
      <dgm:spPr/>
      <dgm:t>
        <a:bodyPr/>
        <a:lstStyle/>
        <a:p>
          <a:endParaRPr lang="ru-RU"/>
        </a:p>
      </dgm:t>
    </dgm:pt>
    <dgm:pt modelId="{68F0EE4E-0F6D-4684-AB32-086B2D5D4551}" type="sibTrans" cxnId="{D0A0F1E1-2F08-4B41-96CA-69737063F058}">
      <dgm:prSet/>
      <dgm:spPr/>
      <dgm:t>
        <a:bodyPr/>
        <a:lstStyle/>
        <a:p>
          <a:endParaRPr lang="ru-RU"/>
        </a:p>
      </dgm:t>
    </dgm:pt>
    <dgm:pt modelId="{1F043992-3683-4E6B-81A5-49B7EC9CC6CF}">
      <dgm:prSet/>
      <dgm:spPr/>
      <dgm:t>
        <a:bodyPr/>
        <a:lstStyle/>
        <a:p>
          <a:r>
            <a:rPr lang="ru-RU" dirty="0" smtClean="0"/>
            <a:t>Фронтальная, подгрупповая,  парами, индивидуальная</a:t>
          </a:r>
          <a:endParaRPr lang="ru-RU" dirty="0"/>
        </a:p>
      </dgm:t>
    </dgm:pt>
    <dgm:pt modelId="{82DF241D-35C7-4891-8BBA-D862F3FBAE11}" type="parTrans" cxnId="{841494C1-608E-4FFF-A7EB-8DD0F8AB5094}">
      <dgm:prSet/>
      <dgm:spPr/>
      <dgm:t>
        <a:bodyPr/>
        <a:lstStyle/>
        <a:p>
          <a:endParaRPr lang="ru-RU"/>
        </a:p>
      </dgm:t>
    </dgm:pt>
    <dgm:pt modelId="{29086E34-6FB7-444A-9949-C2051CBC3C7E}" type="sibTrans" cxnId="{841494C1-608E-4FFF-A7EB-8DD0F8AB5094}">
      <dgm:prSet/>
      <dgm:spPr/>
      <dgm:t>
        <a:bodyPr/>
        <a:lstStyle/>
        <a:p>
          <a:endParaRPr lang="ru-RU"/>
        </a:p>
      </dgm:t>
    </dgm:pt>
    <dgm:pt modelId="{782C2730-D107-4D00-8707-6AC6E7A934B6}">
      <dgm:prSet custT="1"/>
      <dgm:spPr/>
      <dgm:t>
        <a:bodyPr/>
        <a:lstStyle/>
        <a:p>
          <a:r>
            <a:rPr lang="ru-RU" sz="1800" b="1" dirty="0" smtClean="0"/>
            <a:t>Включение  детей  в  разные  виды  деятельности</a:t>
          </a:r>
          <a:endParaRPr lang="ru-RU" sz="1800" b="1" dirty="0"/>
        </a:p>
      </dgm:t>
    </dgm:pt>
    <dgm:pt modelId="{194BD232-1966-4F52-AFE8-8C231C1BDD3D}" type="parTrans" cxnId="{9782F749-F0CA-4514-BA1D-332E12065696}">
      <dgm:prSet/>
      <dgm:spPr/>
      <dgm:t>
        <a:bodyPr/>
        <a:lstStyle/>
        <a:p>
          <a:endParaRPr lang="ru-RU"/>
        </a:p>
      </dgm:t>
    </dgm:pt>
    <dgm:pt modelId="{FBF3D071-566E-48D5-AA11-FAC4CEA7F1CF}" type="sibTrans" cxnId="{9782F749-F0CA-4514-BA1D-332E12065696}">
      <dgm:prSet/>
      <dgm:spPr/>
      <dgm:t>
        <a:bodyPr/>
        <a:lstStyle/>
        <a:p>
          <a:endParaRPr lang="ru-RU"/>
        </a:p>
      </dgm:t>
    </dgm:pt>
    <dgm:pt modelId="{224DB9D0-6918-476A-A4B0-54BFF3AA724C}">
      <dgm:prSet custT="1"/>
      <dgm:spPr/>
      <dgm:t>
        <a:bodyPr/>
        <a:lstStyle/>
        <a:p>
          <a:r>
            <a:rPr lang="ru-RU" sz="1800" b="1" dirty="0" smtClean="0"/>
            <a:t>Участие  родителей</a:t>
          </a:r>
          <a:endParaRPr lang="ru-RU" sz="1800" b="1" dirty="0"/>
        </a:p>
      </dgm:t>
    </dgm:pt>
    <dgm:pt modelId="{8D95F890-D9B1-476F-9686-3DF086454F05}" type="parTrans" cxnId="{CBDA8DB0-B92C-46E5-81BC-923263146E75}">
      <dgm:prSet/>
      <dgm:spPr/>
      <dgm:t>
        <a:bodyPr/>
        <a:lstStyle/>
        <a:p>
          <a:endParaRPr lang="ru-RU"/>
        </a:p>
      </dgm:t>
    </dgm:pt>
    <dgm:pt modelId="{C1F2CE03-4FD4-4315-BBC3-3E208926D0B5}" type="sibTrans" cxnId="{CBDA8DB0-B92C-46E5-81BC-923263146E75}">
      <dgm:prSet/>
      <dgm:spPr/>
      <dgm:t>
        <a:bodyPr/>
        <a:lstStyle/>
        <a:p>
          <a:endParaRPr lang="ru-RU"/>
        </a:p>
      </dgm:t>
    </dgm:pt>
    <dgm:pt modelId="{03DA3E27-8824-4738-BD01-3E54BD04BB4D}">
      <dgm:prSet custT="1"/>
      <dgm:spPr/>
      <dgm:t>
        <a:bodyPr/>
        <a:lstStyle/>
        <a:p>
          <a:r>
            <a:rPr lang="ru-RU" sz="1800" b="1" dirty="0" smtClean="0"/>
            <a:t>Презентации  промежуточных результатов и конечного  продукта</a:t>
          </a:r>
          <a:endParaRPr lang="ru-RU" sz="1800" b="1" dirty="0"/>
        </a:p>
      </dgm:t>
    </dgm:pt>
    <dgm:pt modelId="{BCE96E2B-3D2D-425F-A0C0-55EB5F910F32}" type="parTrans" cxnId="{7CE0C803-AD26-44AD-A8AB-B7F235EB82CD}">
      <dgm:prSet/>
      <dgm:spPr/>
      <dgm:t>
        <a:bodyPr/>
        <a:lstStyle/>
        <a:p>
          <a:endParaRPr lang="ru-RU"/>
        </a:p>
      </dgm:t>
    </dgm:pt>
    <dgm:pt modelId="{BEA41800-85F0-4B3E-8783-4D5213EDEFCC}" type="sibTrans" cxnId="{7CE0C803-AD26-44AD-A8AB-B7F235EB82CD}">
      <dgm:prSet/>
      <dgm:spPr/>
      <dgm:t>
        <a:bodyPr/>
        <a:lstStyle/>
        <a:p>
          <a:endParaRPr lang="ru-RU"/>
        </a:p>
      </dgm:t>
    </dgm:pt>
    <dgm:pt modelId="{AC3822F6-512F-410D-A931-29FD410F8009}" type="pres">
      <dgm:prSet presAssocID="{172DD1A6-0512-4488-BF0B-DD91E3970F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C63E7-4497-4AC6-B898-4939FFEB424D}" type="pres">
      <dgm:prSet presAssocID="{EC877503-1E53-4BE1-AED2-DB2794399001}" presName="parentLin" presStyleCnt="0"/>
      <dgm:spPr/>
    </dgm:pt>
    <dgm:pt modelId="{3663B0A3-AAB1-49ED-B14C-33BF96CDFA4B}" type="pres">
      <dgm:prSet presAssocID="{EC877503-1E53-4BE1-AED2-DB279439900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A2A3A69-D13B-47CC-8AFB-659464FD8219}" type="pres">
      <dgm:prSet presAssocID="{EC877503-1E53-4BE1-AED2-DB2794399001}" presName="parentText" presStyleLbl="node1" presStyleIdx="0" presStyleCnt="6" custScaleX="109317" custScaleY="129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812B1-7CB0-420B-95EB-E7966F8ECEB5}" type="pres">
      <dgm:prSet presAssocID="{EC877503-1E53-4BE1-AED2-DB2794399001}" presName="negativeSpace" presStyleCnt="0"/>
      <dgm:spPr/>
    </dgm:pt>
    <dgm:pt modelId="{91D14DEA-5992-4F4D-A9E8-A9CAAD6AF096}" type="pres">
      <dgm:prSet presAssocID="{EC877503-1E53-4BE1-AED2-DB279439900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3A44D-9F61-40D1-B933-19BF38BA401F}" type="pres">
      <dgm:prSet presAssocID="{E8D63537-9D55-4B32-A45A-51ABBBE90780}" presName="spaceBetweenRectangles" presStyleCnt="0"/>
      <dgm:spPr/>
    </dgm:pt>
    <dgm:pt modelId="{DD1A197B-B25D-41F9-9093-A24E15F13153}" type="pres">
      <dgm:prSet presAssocID="{A64BBF7B-F6F9-4212-8678-6CF97F109755}" presName="parentLin" presStyleCnt="0"/>
      <dgm:spPr/>
    </dgm:pt>
    <dgm:pt modelId="{031497D4-6CDC-47BB-AE86-11FA84B81D28}" type="pres">
      <dgm:prSet presAssocID="{A64BBF7B-F6F9-4212-8678-6CF97F10975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5832D9-1227-44F7-9A2C-BCAE90A339FC}" type="pres">
      <dgm:prSet presAssocID="{A64BBF7B-F6F9-4212-8678-6CF97F109755}" presName="parentText" presStyleLbl="node1" presStyleIdx="1" presStyleCnt="6" custScaleX="109318" custScaleY="136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58B01-79E0-4863-9B38-8279DD033DFE}" type="pres">
      <dgm:prSet presAssocID="{A64BBF7B-F6F9-4212-8678-6CF97F109755}" presName="negativeSpace" presStyleCnt="0"/>
      <dgm:spPr/>
    </dgm:pt>
    <dgm:pt modelId="{DA237599-351E-43E9-9BC2-D2C78FE96A5A}" type="pres">
      <dgm:prSet presAssocID="{A64BBF7B-F6F9-4212-8678-6CF97F10975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B515E-D02C-4A7A-B45E-6AA95D811D88}" type="pres">
      <dgm:prSet presAssocID="{9F2BFB39-3C9C-490C-AC45-5AC147317893}" presName="spaceBetweenRectangles" presStyleCnt="0"/>
      <dgm:spPr/>
    </dgm:pt>
    <dgm:pt modelId="{4FEF569C-6335-4815-9195-F070D7E15F00}" type="pres">
      <dgm:prSet presAssocID="{2CD4A18F-E849-47BC-BC16-D993131084E6}" presName="parentLin" presStyleCnt="0"/>
      <dgm:spPr/>
    </dgm:pt>
    <dgm:pt modelId="{D1FA43E1-6D60-431D-A19B-AEA4D95F0C3B}" type="pres">
      <dgm:prSet presAssocID="{2CD4A18F-E849-47BC-BC16-D993131084E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54611ED-484E-4A82-9BF6-F478425A7822}" type="pres">
      <dgm:prSet presAssocID="{2CD4A18F-E849-47BC-BC16-D993131084E6}" presName="parentText" presStyleLbl="node1" presStyleIdx="2" presStyleCnt="6" custScaleX="109317" custScaleY="164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EAB41-B529-440A-8694-B8A7D2B8A954}" type="pres">
      <dgm:prSet presAssocID="{2CD4A18F-E849-47BC-BC16-D993131084E6}" presName="negativeSpace" presStyleCnt="0"/>
      <dgm:spPr/>
    </dgm:pt>
    <dgm:pt modelId="{6D3AFC06-B0FD-4AF6-9131-72B622D5B04E}" type="pres">
      <dgm:prSet presAssocID="{2CD4A18F-E849-47BC-BC16-D993131084E6}" presName="childText" presStyleLbl="conFgAcc1" presStyleIdx="2" presStyleCnt="6" custLinFactY="8012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FB271-17B3-4656-A15D-75583EB23E6B}" type="pres">
      <dgm:prSet presAssocID="{C67DEAC4-6827-4CD4-B2E4-BE38324E79BA}" presName="spaceBetweenRectangles" presStyleCnt="0"/>
      <dgm:spPr/>
    </dgm:pt>
    <dgm:pt modelId="{804F81D7-2151-4EBB-B800-00F4D4CEA604}" type="pres">
      <dgm:prSet presAssocID="{782C2730-D107-4D00-8707-6AC6E7A934B6}" presName="parentLin" presStyleCnt="0"/>
      <dgm:spPr/>
    </dgm:pt>
    <dgm:pt modelId="{A9D38B46-8707-4912-ABA5-EA584D609B1C}" type="pres">
      <dgm:prSet presAssocID="{782C2730-D107-4D00-8707-6AC6E7A934B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937DBC0-5CA4-4759-B4E5-C8B5CBAAF837}" type="pres">
      <dgm:prSet presAssocID="{782C2730-D107-4D00-8707-6AC6E7A934B6}" presName="parentText" presStyleLbl="node1" presStyleIdx="3" presStyleCnt="6" custScaleX="106833" custScaleY="156805" custLinFactNeighborX="21733" custLinFactNeighborY="8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4EE3B-4340-4E8F-9EA9-D352B18202D7}" type="pres">
      <dgm:prSet presAssocID="{782C2730-D107-4D00-8707-6AC6E7A934B6}" presName="negativeSpace" presStyleCnt="0"/>
      <dgm:spPr/>
    </dgm:pt>
    <dgm:pt modelId="{43687223-98E4-40EE-8325-6D90D629AD83}" type="pres">
      <dgm:prSet presAssocID="{782C2730-D107-4D00-8707-6AC6E7A934B6}" presName="childText" presStyleLbl="conFgAcc1" presStyleIdx="3" presStyleCnt="6" custLinFactNeighborX="0" custLinFactNeighborY="-5548">
        <dgm:presLayoutVars>
          <dgm:bulletEnabled val="1"/>
        </dgm:presLayoutVars>
      </dgm:prSet>
      <dgm:spPr/>
    </dgm:pt>
    <dgm:pt modelId="{ED29B796-EA99-4093-89EA-0942FCF2D395}" type="pres">
      <dgm:prSet presAssocID="{FBF3D071-566E-48D5-AA11-FAC4CEA7F1CF}" presName="spaceBetweenRectangles" presStyleCnt="0"/>
      <dgm:spPr/>
    </dgm:pt>
    <dgm:pt modelId="{0953BA07-CAC3-4434-8481-51766231D88D}" type="pres">
      <dgm:prSet presAssocID="{224DB9D0-6918-476A-A4B0-54BFF3AA724C}" presName="parentLin" presStyleCnt="0"/>
      <dgm:spPr/>
    </dgm:pt>
    <dgm:pt modelId="{D3C8C0BE-C57C-44BA-96C6-A1B06FDD4BEB}" type="pres">
      <dgm:prSet presAssocID="{224DB9D0-6918-476A-A4B0-54BFF3AA724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80F39CA-5D64-48F1-95C6-7D582D2106C8}" type="pres">
      <dgm:prSet presAssocID="{224DB9D0-6918-476A-A4B0-54BFF3AA724C}" presName="parentText" presStyleLbl="node1" presStyleIdx="4" presStyleCnt="6" custScaleX="107453" custLinFactNeighborX="4342" custLinFactNeighborY="-3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FF121-4417-465F-8872-80AB8B706C2C}" type="pres">
      <dgm:prSet presAssocID="{224DB9D0-6918-476A-A4B0-54BFF3AA724C}" presName="negativeSpace" presStyleCnt="0"/>
      <dgm:spPr/>
    </dgm:pt>
    <dgm:pt modelId="{949FA6DA-D722-4F82-8783-3B79A5404AB2}" type="pres">
      <dgm:prSet presAssocID="{224DB9D0-6918-476A-A4B0-54BFF3AA724C}" presName="childText" presStyleLbl="conFgAcc1" presStyleIdx="4" presStyleCnt="6">
        <dgm:presLayoutVars>
          <dgm:bulletEnabled val="1"/>
        </dgm:presLayoutVars>
      </dgm:prSet>
      <dgm:spPr/>
    </dgm:pt>
    <dgm:pt modelId="{96968233-0E10-4D73-BFB5-873060C04FE0}" type="pres">
      <dgm:prSet presAssocID="{C1F2CE03-4FD4-4315-BBC3-3E208926D0B5}" presName="spaceBetweenRectangles" presStyleCnt="0"/>
      <dgm:spPr/>
    </dgm:pt>
    <dgm:pt modelId="{CB22DFA6-A983-4C47-94A2-BD02D6D3E042}" type="pres">
      <dgm:prSet presAssocID="{03DA3E27-8824-4738-BD01-3E54BD04BB4D}" presName="parentLin" presStyleCnt="0"/>
      <dgm:spPr/>
    </dgm:pt>
    <dgm:pt modelId="{68460105-83B2-4E89-9B00-AC213969592A}" type="pres">
      <dgm:prSet presAssocID="{03DA3E27-8824-4738-BD01-3E54BD04BB4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41BB860-ECED-40C2-85F0-962CDB092ED9}" type="pres">
      <dgm:prSet presAssocID="{03DA3E27-8824-4738-BD01-3E54BD04BB4D}" presName="parentText" presStyleLbl="node1" presStyleIdx="5" presStyleCnt="6" custScaleX="106834" custScaleY="167010" custLinFactNeighborX="4342" custLinFactNeighborY="3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1B22A-8B29-4D85-AAF9-55E7025E6808}" type="pres">
      <dgm:prSet presAssocID="{03DA3E27-8824-4738-BD01-3E54BD04BB4D}" presName="negativeSpace" presStyleCnt="0"/>
      <dgm:spPr/>
    </dgm:pt>
    <dgm:pt modelId="{32BCE43E-C94F-4952-86A7-7D96EFA4288C}" type="pres">
      <dgm:prSet presAssocID="{03DA3E27-8824-4738-BD01-3E54BD04BB4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7CDDBB-7A8D-4381-B260-335EC0D2BE04}" type="presOf" srcId="{2CD4A18F-E849-47BC-BC16-D993131084E6}" destId="{D1FA43E1-6D60-431D-A19B-AEA4D95F0C3B}" srcOrd="0" destOrd="0" presId="urn:microsoft.com/office/officeart/2005/8/layout/list1"/>
    <dgm:cxn modelId="{841494C1-608E-4FFF-A7EB-8DD0F8AB5094}" srcId="{2CD4A18F-E849-47BC-BC16-D993131084E6}" destId="{1F043992-3683-4E6B-81A5-49B7EC9CC6CF}" srcOrd="0" destOrd="0" parTransId="{82DF241D-35C7-4891-8BBA-D862F3FBAE11}" sibTransId="{29086E34-6FB7-444A-9949-C2051CBC3C7E}"/>
    <dgm:cxn modelId="{261C30C7-5BDD-4EAC-AFCE-55F258CAE893}" type="presOf" srcId="{A64BBF7B-F6F9-4212-8678-6CF97F109755}" destId="{031497D4-6CDC-47BB-AE86-11FA84B81D28}" srcOrd="0" destOrd="0" presId="urn:microsoft.com/office/officeart/2005/8/layout/list1"/>
    <dgm:cxn modelId="{CD4C1FBD-8894-4B4C-8AF8-EF1927CDFEBC}" type="presOf" srcId="{0B5AFE52-1B2D-4F07-948A-169DC7BD90B4}" destId="{DA237599-351E-43E9-9BC2-D2C78FE96A5A}" srcOrd="0" destOrd="0" presId="urn:microsoft.com/office/officeart/2005/8/layout/list1"/>
    <dgm:cxn modelId="{8396FFED-19D4-41D7-BE73-E1D1E13F732B}" type="presOf" srcId="{03DA3E27-8824-4738-BD01-3E54BD04BB4D}" destId="{68460105-83B2-4E89-9B00-AC213969592A}" srcOrd="0" destOrd="0" presId="urn:microsoft.com/office/officeart/2005/8/layout/list1"/>
    <dgm:cxn modelId="{632DACE4-6ADA-43EB-8A81-3D6A0CD9054A}" type="presOf" srcId="{03DA3E27-8824-4738-BD01-3E54BD04BB4D}" destId="{A41BB860-ECED-40C2-85F0-962CDB092ED9}" srcOrd="1" destOrd="0" presId="urn:microsoft.com/office/officeart/2005/8/layout/list1"/>
    <dgm:cxn modelId="{256C4E09-FDCF-441B-9CFE-4EBBAF793B86}" srcId="{172DD1A6-0512-4488-BF0B-DD91E3970F8E}" destId="{A64BBF7B-F6F9-4212-8678-6CF97F109755}" srcOrd="1" destOrd="0" parTransId="{8AA6F64F-CC1F-4374-B4BE-E6041F9B0CAA}" sibTransId="{9F2BFB39-3C9C-490C-AC45-5AC147317893}"/>
    <dgm:cxn modelId="{A735861B-4A1B-4831-9C23-22D769BC3D40}" type="presOf" srcId="{2CD4A18F-E849-47BC-BC16-D993131084E6}" destId="{954611ED-484E-4A82-9BF6-F478425A7822}" srcOrd="1" destOrd="0" presId="urn:microsoft.com/office/officeart/2005/8/layout/list1"/>
    <dgm:cxn modelId="{4EC9240D-ED57-470E-959A-89737D6BE770}" type="presOf" srcId="{1E9D703B-11BE-486E-B901-B076F5B0B97E}" destId="{DA237599-351E-43E9-9BC2-D2C78FE96A5A}" srcOrd="0" destOrd="1" presId="urn:microsoft.com/office/officeart/2005/8/layout/list1"/>
    <dgm:cxn modelId="{030FA43A-4EB8-422E-A7F0-B9C12180AD4B}" type="presOf" srcId="{224DB9D0-6918-476A-A4B0-54BFF3AA724C}" destId="{280F39CA-5D64-48F1-95C6-7D582D2106C8}" srcOrd="1" destOrd="0" presId="urn:microsoft.com/office/officeart/2005/8/layout/list1"/>
    <dgm:cxn modelId="{91D0A85A-1E21-4164-B524-399C708DD420}" type="presOf" srcId="{1F043992-3683-4E6B-81A5-49B7EC9CC6CF}" destId="{6D3AFC06-B0FD-4AF6-9131-72B622D5B04E}" srcOrd="0" destOrd="0" presId="urn:microsoft.com/office/officeart/2005/8/layout/list1"/>
    <dgm:cxn modelId="{FC48B277-9CD7-4EB2-B9F8-D46CFF2B8E4C}" type="presOf" srcId="{A64BBF7B-F6F9-4212-8678-6CF97F109755}" destId="{105832D9-1227-44F7-9A2C-BCAE90A339FC}" srcOrd="1" destOrd="0" presId="urn:microsoft.com/office/officeart/2005/8/layout/list1"/>
    <dgm:cxn modelId="{25F79026-0E76-477B-B3E2-7D2180CDE32F}" type="presOf" srcId="{224DB9D0-6918-476A-A4B0-54BFF3AA724C}" destId="{D3C8C0BE-C57C-44BA-96C6-A1B06FDD4BEB}" srcOrd="0" destOrd="0" presId="urn:microsoft.com/office/officeart/2005/8/layout/list1"/>
    <dgm:cxn modelId="{E455F8A9-0595-41A9-BEF5-7CDF09F199A5}" type="presOf" srcId="{DEFD19C0-709B-4512-9EEA-0058A70F17F5}" destId="{DA237599-351E-43E9-9BC2-D2C78FE96A5A}" srcOrd="0" destOrd="2" presId="urn:microsoft.com/office/officeart/2005/8/layout/list1"/>
    <dgm:cxn modelId="{9782F749-F0CA-4514-BA1D-332E12065696}" srcId="{172DD1A6-0512-4488-BF0B-DD91E3970F8E}" destId="{782C2730-D107-4D00-8707-6AC6E7A934B6}" srcOrd="3" destOrd="0" parTransId="{194BD232-1966-4F52-AFE8-8C231C1BDD3D}" sibTransId="{FBF3D071-566E-48D5-AA11-FAC4CEA7F1CF}"/>
    <dgm:cxn modelId="{F49FBBE5-D237-43C2-A959-D299BB4592CA}" srcId="{172DD1A6-0512-4488-BF0B-DD91E3970F8E}" destId="{EC877503-1E53-4BE1-AED2-DB2794399001}" srcOrd="0" destOrd="0" parTransId="{891AF255-C563-4C03-97F3-D8474CCB5B8F}" sibTransId="{E8D63537-9D55-4B32-A45A-51ABBBE90780}"/>
    <dgm:cxn modelId="{94474F7F-34DE-47A7-BA82-0E9866F90778}" type="presOf" srcId="{782C2730-D107-4D00-8707-6AC6E7A934B6}" destId="{E937DBC0-5CA4-4759-B4E5-C8B5CBAAF837}" srcOrd="1" destOrd="0" presId="urn:microsoft.com/office/officeart/2005/8/layout/list1"/>
    <dgm:cxn modelId="{A9E1B7E3-C18A-4D3A-B825-7FF304517BE3}" type="presOf" srcId="{782C2730-D107-4D00-8707-6AC6E7A934B6}" destId="{A9D38B46-8707-4912-ABA5-EA584D609B1C}" srcOrd="0" destOrd="0" presId="urn:microsoft.com/office/officeart/2005/8/layout/list1"/>
    <dgm:cxn modelId="{60A3AAEF-9576-49DB-92DB-20DBAAB8990C}" type="presOf" srcId="{EC877503-1E53-4BE1-AED2-DB2794399001}" destId="{6A2A3A69-D13B-47CC-8AFB-659464FD8219}" srcOrd="1" destOrd="0" presId="urn:microsoft.com/office/officeart/2005/8/layout/list1"/>
    <dgm:cxn modelId="{DE1C1FA6-6164-4533-812B-E2145CA23AF5}" srcId="{172DD1A6-0512-4488-BF0B-DD91E3970F8E}" destId="{2CD4A18F-E849-47BC-BC16-D993131084E6}" srcOrd="2" destOrd="0" parTransId="{0012E07A-05ED-41AB-BD11-0733E3029210}" sibTransId="{C67DEAC4-6827-4CD4-B2E4-BE38324E79BA}"/>
    <dgm:cxn modelId="{5F0C2DA7-A5B0-471C-9697-6138E98E3B8A}" type="presOf" srcId="{EC877503-1E53-4BE1-AED2-DB2794399001}" destId="{3663B0A3-AAB1-49ED-B14C-33BF96CDFA4B}" srcOrd="0" destOrd="0" presId="urn:microsoft.com/office/officeart/2005/8/layout/list1"/>
    <dgm:cxn modelId="{80F640D9-E4EB-4061-BB52-3F8D04FA7C90}" srcId="{A64BBF7B-F6F9-4212-8678-6CF97F109755}" destId="{0B5AFE52-1B2D-4F07-948A-169DC7BD90B4}" srcOrd="0" destOrd="0" parTransId="{0C3E8307-1BB3-4BBF-8C7C-F7E6BB7B02E4}" sibTransId="{42415C10-AFF4-439C-9E66-428B172D2F40}"/>
    <dgm:cxn modelId="{D0A0F1E1-2F08-4B41-96CA-69737063F058}" srcId="{A64BBF7B-F6F9-4212-8678-6CF97F109755}" destId="{DEFD19C0-709B-4512-9EEA-0058A70F17F5}" srcOrd="2" destOrd="0" parTransId="{807FF99D-BA50-4376-A6FE-A4E6C155406C}" sibTransId="{68F0EE4E-0F6D-4684-AB32-086B2D5D4551}"/>
    <dgm:cxn modelId="{76A92613-CAC9-4757-867A-24EF6974D86A}" srcId="{A64BBF7B-F6F9-4212-8678-6CF97F109755}" destId="{1E9D703B-11BE-486E-B901-B076F5B0B97E}" srcOrd="1" destOrd="0" parTransId="{E9DF8F8B-504F-4712-9758-09D9FD069E03}" sibTransId="{0418D9A1-439B-43BD-BC32-6F3746151460}"/>
    <dgm:cxn modelId="{ECE4F16B-587C-47E6-8BFE-5084BFA9B551}" type="presOf" srcId="{8FB0B50C-4C4A-4430-87AF-880378121DAE}" destId="{91D14DEA-5992-4F4D-A9E8-A9CAAD6AF096}" srcOrd="0" destOrd="0" presId="urn:microsoft.com/office/officeart/2005/8/layout/list1"/>
    <dgm:cxn modelId="{F10EC740-B55C-4559-9622-E7533E16DB14}" srcId="{EC877503-1E53-4BE1-AED2-DB2794399001}" destId="{8FB0B50C-4C4A-4430-87AF-880378121DAE}" srcOrd="0" destOrd="0" parTransId="{F75FF855-AF5D-4B00-B56B-C47E99EBCAA1}" sibTransId="{7453F5DE-49E9-4D4F-9906-749224673854}"/>
    <dgm:cxn modelId="{CBDA8DB0-B92C-46E5-81BC-923263146E75}" srcId="{172DD1A6-0512-4488-BF0B-DD91E3970F8E}" destId="{224DB9D0-6918-476A-A4B0-54BFF3AA724C}" srcOrd="4" destOrd="0" parTransId="{8D95F890-D9B1-476F-9686-3DF086454F05}" sibTransId="{C1F2CE03-4FD4-4315-BBC3-3E208926D0B5}"/>
    <dgm:cxn modelId="{7CE0C803-AD26-44AD-A8AB-B7F235EB82CD}" srcId="{172DD1A6-0512-4488-BF0B-DD91E3970F8E}" destId="{03DA3E27-8824-4738-BD01-3E54BD04BB4D}" srcOrd="5" destOrd="0" parTransId="{BCE96E2B-3D2D-425F-A0C0-55EB5F910F32}" sibTransId="{BEA41800-85F0-4B3E-8783-4D5213EDEFCC}"/>
    <dgm:cxn modelId="{32369E51-586D-477A-BB78-C051C9B6AE20}" type="presOf" srcId="{172DD1A6-0512-4488-BF0B-DD91E3970F8E}" destId="{AC3822F6-512F-410D-A931-29FD410F8009}" srcOrd="0" destOrd="0" presId="urn:microsoft.com/office/officeart/2005/8/layout/list1"/>
    <dgm:cxn modelId="{6F54EDE1-5F14-4EAD-8EFA-D124E7690403}" type="presParOf" srcId="{AC3822F6-512F-410D-A931-29FD410F8009}" destId="{1B9C63E7-4497-4AC6-B898-4939FFEB424D}" srcOrd="0" destOrd="0" presId="urn:microsoft.com/office/officeart/2005/8/layout/list1"/>
    <dgm:cxn modelId="{3922735E-7D0D-4B20-9855-1ECAD599EC1A}" type="presParOf" srcId="{1B9C63E7-4497-4AC6-B898-4939FFEB424D}" destId="{3663B0A3-AAB1-49ED-B14C-33BF96CDFA4B}" srcOrd="0" destOrd="0" presId="urn:microsoft.com/office/officeart/2005/8/layout/list1"/>
    <dgm:cxn modelId="{C54C2267-B682-4DCB-B8BF-F9B284C81450}" type="presParOf" srcId="{1B9C63E7-4497-4AC6-B898-4939FFEB424D}" destId="{6A2A3A69-D13B-47CC-8AFB-659464FD8219}" srcOrd="1" destOrd="0" presId="urn:microsoft.com/office/officeart/2005/8/layout/list1"/>
    <dgm:cxn modelId="{E42757B3-F78F-4BF1-BA40-9AF2D4593769}" type="presParOf" srcId="{AC3822F6-512F-410D-A931-29FD410F8009}" destId="{471812B1-7CB0-420B-95EB-E7966F8ECEB5}" srcOrd="1" destOrd="0" presId="urn:microsoft.com/office/officeart/2005/8/layout/list1"/>
    <dgm:cxn modelId="{4DAB38EC-0A0A-4CFF-B4B2-2359AD2ED075}" type="presParOf" srcId="{AC3822F6-512F-410D-A931-29FD410F8009}" destId="{91D14DEA-5992-4F4D-A9E8-A9CAAD6AF096}" srcOrd="2" destOrd="0" presId="urn:microsoft.com/office/officeart/2005/8/layout/list1"/>
    <dgm:cxn modelId="{16A64770-D968-47C3-956D-1E300F49D310}" type="presParOf" srcId="{AC3822F6-512F-410D-A931-29FD410F8009}" destId="{CF83A44D-9F61-40D1-B933-19BF38BA401F}" srcOrd="3" destOrd="0" presId="urn:microsoft.com/office/officeart/2005/8/layout/list1"/>
    <dgm:cxn modelId="{44AA1C8D-0743-4EF3-A578-DEBAE7A4C15F}" type="presParOf" srcId="{AC3822F6-512F-410D-A931-29FD410F8009}" destId="{DD1A197B-B25D-41F9-9093-A24E15F13153}" srcOrd="4" destOrd="0" presId="urn:microsoft.com/office/officeart/2005/8/layout/list1"/>
    <dgm:cxn modelId="{7453345E-CD7F-4FB8-91E6-FF9D01964E0E}" type="presParOf" srcId="{DD1A197B-B25D-41F9-9093-A24E15F13153}" destId="{031497D4-6CDC-47BB-AE86-11FA84B81D28}" srcOrd="0" destOrd="0" presId="urn:microsoft.com/office/officeart/2005/8/layout/list1"/>
    <dgm:cxn modelId="{D12E072D-E718-438B-9A58-19321855988F}" type="presParOf" srcId="{DD1A197B-B25D-41F9-9093-A24E15F13153}" destId="{105832D9-1227-44F7-9A2C-BCAE90A339FC}" srcOrd="1" destOrd="0" presId="urn:microsoft.com/office/officeart/2005/8/layout/list1"/>
    <dgm:cxn modelId="{C9E7FD24-1564-4CA7-AB8E-DB893E6DF245}" type="presParOf" srcId="{AC3822F6-512F-410D-A931-29FD410F8009}" destId="{BD658B01-79E0-4863-9B38-8279DD033DFE}" srcOrd="5" destOrd="0" presId="urn:microsoft.com/office/officeart/2005/8/layout/list1"/>
    <dgm:cxn modelId="{58450473-A0C3-473F-9A20-15E35431FEE9}" type="presParOf" srcId="{AC3822F6-512F-410D-A931-29FD410F8009}" destId="{DA237599-351E-43E9-9BC2-D2C78FE96A5A}" srcOrd="6" destOrd="0" presId="urn:microsoft.com/office/officeart/2005/8/layout/list1"/>
    <dgm:cxn modelId="{EBEAF95F-D541-4737-8F1F-9837BD28A8CA}" type="presParOf" srcId="{AC3822F6-512F-410D-A931-29FD410F8009}" destId="{D03B515E-D02C-4A7A-B45E-6AA95D811D88}" srcOrd="7" destOrd="0" presId="urn:microsoft.com/office/officeart/2005/8/layout/list1"/>
    <dgm:cxn modelId="{BD8DC814-F4FA-4415-8A64-E64BB45A4DC7}" type="presParOf" srcId="{AC3822F6-512F-410D-A931-29FD410F8009}" destId="{4FEF569C-6335-4815-9195-F070D7E15F00}" srcOrd="8" destOrd="0" presId="urn:microsoft.com/office/officeart/2005/8/layout/list1"/>
    <dgm:cxn modelId="{71866C5E-8AE4-4281-9681-493EDE9E766E}" type="presParOf" srcId="{4FEF569C-6335-4815-9195-F070D7E15F00}" destId="{D1FA43E1-6D60-431D-A19B-AEA4D95F0C3B}" srcOrd="0" destOrd="0" presId="urn:microsoft.com/office/officeart/2005/8/layout/list1"/>
    <dgm:cxn modelId="{2845D3C8-5EDB-4A70-8B58-A3AB8CE8069B}" type="presParOf" srcId="{4FEF569C-6335-4815-9195-F070D7E15F00}" destId="{954611ED-484E-4A82-9BF6-F478425A7822}" srcOrd="1" destOrd="0" presId="urn:microsoft.com/office/officeart/2005/8/layout/list1"/>
    <dgm:cxn modelId="{BECA37FD-017A-49BD-B2FF-8C3B4D01F0F7}" type="presParOf" srcId="{AC3822F6-512F-410D-A931-29FD410F8009}" destId="{008EAB41-B529-440A-8694-B8A7D2B8A954}" srcOrd="9" destOrd="0" presId="urn:microsoft.com/office/officeart/2005/8/layout/list1"/>
    <dgm:cxn modelId="{EB55B282-CE24-455C-AE00-91C72939494C}" type="presParOf" srcId="{AC3822F6-512F-410D-A931-29FD410F8009}" destId="{6D3AFC06-B0FD-4AF6-9131-72B622D5B04E}" srcOrd="10" destOrd="0" presId="urn:microsoft.com/office/officeart/2005/8/layout/list1"/>
    <dgm:cxn modelId="{C5F9C453-B935-4067-88DC-C1E49C826E60}" type="presParOf" srcId="{AC3822F6-512F-410D-A931-29FD410F8009}" destId="{393FB271-17B3-4656-A15D-75583EB23E6B}" srcOrd="11" destOrd="0" presId="urn:microsoft.com/office/officeart/2005/8/layout/list1"/>
    <dgm:cxn modelId="{1A4F5BAE-C249-4EFE-8BCE-83BA64FDF0F0}" type="presParOf" srcId="{AC3822F6-512F-410D-A931-29FD410F8009}" destId="{804F81D7-2151-4EBB-B800-00F4D4CEA604}" srcOrd="12" destOrd="0" presId="urn:microsoft.com/office/officeart/2005/8/layout/list1"/>
    <dgm:cxn modelId="{AC6F8602-D2A4-4EA9-9CE4-3C5A0A761997}" type="presParOf" srcId="{804F81D7-2151-4EBB-B800-00F4D4CEA604}" destId="{A9D38B46-8707-4912-ABA5-EA584D609B1C}" srcOrd="0" destOrd="0" presId="urn:microsoft.com/office/officeart/2005/8/layout/list1"/>
    <dgm:cxn modelId="{C068EC6B-4F2B-4704-B0D0-62F4091D2E32}" type="presParOf" srcId="{804F81D7-2151-4EBB-B800-00F4D4CEA604}" destId="{E937DBC0-5CA4-4759-B4E5-C8B5CBAAF837}" srcOrd="1" destOrd="0" presId="urn:microsoft.com/office/officeart/2005/8/layout/list1"/>
    <dgm:cxn modelId="{D207E9DD-D216-471F-A1C2-25E66C4FE632}" type="presParOf" srcId="{AC3822F6-512F-410D-A931-29FD410F8009}" destId="{6874EE3B-4340-4E8F-9EA9-D352B18202D7}" srcOrd="13" destOrd="0" presId="urn:microsoft.com/office/officeart/2005/8/layout/list1"/>
    <dgm:cxn modelId="{49D4DD55-001B-4AAC-8F1C-AA15B0474165}" type="presParOf" srcId="{AC3822F6-512F-410D-A931-29FD410F8009}" destId="{43687223-98E4-40EE-8325-6D90D629AD83}" srcOrd="14" destOrd="0" presId="urn:microsoft.com/office/officeart/2005/8/layout/list1"/>
    <dgm:cxn modelId="{8C374CD5-6A5D-41FC-A907-7BF2901051C4}" type="presParOf" srcId="{AC3822F6-512F-410D-A931-29FD410F8009}" destId="{ED29B796-EA99-4093-89EA-0942FCF2D395}" srcOrd="15" destOrd="0" presId="urn:microsoft.com/office/officeart/2005/8/layout/list1"/>
    <dgm:cxn modelId="{C09F0E60-3E61-4244-A3CE-72379CDFEBA1}" type="presParOf" srcId="{AC3822F6-512F-410D-A931-29FD410F8009}" destId="{0953BA07-CAC3-4434-8481-51766231D88D}" srcOrd="16" destOrd="0" presId="urn:microsoft.com/office/officeart/2005/8/layout/list1"/>
    <dgm:cxn modelId="{35E7F3D6-E558-4847-AAFB-05898142177B}" type="presParOf" srcId="{0953BA07-CAC3-4434-8481-51766231D88D}" destId="{D3C8C0BE-C57C-44BA-96C6-A1B06FDD4BEB}" srcOrd="0" destOrd="0" presId="urn:microsoft.com/office/officeart/2005/8/layout/list1"/>
    <dgm:cxn modelId="{7AC39997-460C-4EE7-9E8A-78A9E9DC40D5}" type="presParOf" srcId="{0953BA07-CAC3-4434-8481-51766231D88D}" destId="{280F39CA-5D64-48F1-95C6-7D582D2106C8}" srcOrd="1" destOrd="0" presId="urn:microsoft.com/office/officeart/2005/8/layout/list1"/>
    <dgm:cxn modelId="{B990486A-9596-45CE-B145-A9A3FCB360E1}" type="presParOf" srcId="{AC3822F6-512F-410D-A931-29FD410F8009}" destId="{CDBFF121-4417-465F-8872-80AB8B706C2C}" srcOrd="17" destOrd="0" presId="urn:microsoft.com/office/officeart/2005/8/layout/list1"/>
    <dgm:cxn modelId="{4BCD0EBE-12B3-4845-80F6-CDD05F1A73ED}" type="presParOf" srcId="{AC3822F6-512F-410D-A931-29FD410F8009}" destId="{949FA6DA-D722-4F82-8783-3B79A5404AB2}" srcOrd="18" destOrd="0" presId="urn:microsoft.com/office/officeart/2005/8/layout/list1"/>
    <dgm:cxn modelId="{C0F3FBAE-70B2-4F06-B0B6-E5E3DFCC04EF}" type="presParOf" srcId="{AC3822F6-512F-410D-A931-29FD410F8009}" destId="{96968233-0E10-4D73-BFB5-873060C04FE0}" srcOrd="19" destOrd="0" presId="urn:microsoft.com/office/officeart/2005/8/layout/list1"/>
    <dgm:cxn modelId="{4CD53B6C-161A-457B-9D2D-61443A128412}" type="presParOf" srcId="{AC3822F6-512F-410D-A931-29FD410F8009}" destId="{CB22DFA6-A983-4C47-94A2-BD02D6D3E042}" srcOrd="20" destOrd="0" presId="urn:microsoft.com/office/officeart/2005/8/layout/list1"/>
    <dgm:cxn modelId="{7E49838A-52EB-4D6C-B949-75EA360C252F}" type="presParOf" srcId="{CB22DFA6-A983-4C47-94A2-BD02D6D3E042}" destId="{68460105-83B2-4E89-9B00-AC213969592A}" srcOrd="0" destOrd="0" presId="urn:microsoft.com/office/officeart/2005/8/layout/list1"/>
    <dgm:cxn modelId="{BB14AF82-79EE-4D81-8955-C6E299B686EE}" type="presParOf" srcId="{CB22DFA6-A983-4C47-94A2-BD02D6D3E042}" destId="{A41BB860-ECED-40C2-85F0-962CDB092ED9}" srcOrd="1" destOrd="0" presId="urn:microsoft.com/office/officeart/2005/8/layout/list1"/>
    <dgm:cxn modelId="{EBC3D67B-6B7D-4159-A444-677D24878744}" type="presParOf" srcId="{AC3822F6-512F-410D-A931-29FD410F8009}" destId="{6411B22A-8B29-4D85-AAF9-55E7025E6808}" srcOrd="21" destOrd="0" presId="urn:microsoft.com/office/officeart/2005/8/layout/list1"/>
    <dgm:cxn modelId="{A0E12A5C-6280-4B6E-9230-370C67EEC478}" type="presParOf" srcId="{AC3822F6-512F-410D-A931-29FD410F8009}" destId="{32BCE43E-C94F-4952-86A7-7D96EFA4288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F22D26-F167-4760-9108-02EF00A72E1A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E6013-20F2-4D84-96E0-9ED3EC07EE5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Младшая группа</a:t>
          </a:r>
          <a:endParaRPr lang="ru-RU" sz="2000" dirty="0"/>
        </a:p>
      </dgm:t>
    </dgm:pt>
    <dgm:pt modelId="{2491A272-C828-4627-AE4E-157547FB8851}" type="parTrans" cxnId="{99AEFB21-38F1-42D9-84F4-AFC0B167E9C9}">
      <dgm:prSet/>
      <dgm:spPr/>
      <dgm:t>
        <a:bodyPr/>
        <a:lstStyle/>
        <a:p>
          <a:endParaRPr lang="ru-RU"/>
        </a:p>
      </dgm:t>
    </dgm:pt>
    <dgm:pt modelId="{4986D928-7135-42B9-8B1F-337B7FDDB2BB}" type="sibTrans" cxnId="{99AEFB21-38F1-42D9-84F4-AFC0B167E9C9}">
      <dgm:prSet/>
      <dgm:spPr/>
      <dgm:t>
        <a:bodyPr/>
        <a:lstStyle/>
        <a:p>
          <a:endParaRPr lang="ru-RU"/>
        </a:p>
      </dgm:t>
    </dgm:pt>
    <dgm:pt modelId="{89AD1E26-9FB8-4CFD-8822-76ADACC8C3C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Краткосрочные мини-проекты –серия  образовательных ситуаций, объединенных одной  темой</a:t>
          </a:r>
          <a:endParaRPr lang="ru-RU" sz="1600" dirty="0"/>
        </a:p>
      </dgm:t>
    </dgm:pt>
    <dgm:pt modelId="{21961B1E-A178-4615-B9DB-78BBB3198DEC}" type="parTrans" cxnId="{A60085E4-2BAF-41BA-BB86-05D7C4AF378F}">
      <dgm:prSet/>
      <dgm:spPr/>
      <dgm:t>
        <a:bodyPr/>
        <a:lstStyle/>
        <a:p>
          <a:endParaRPr lang="ru-RU"/>
        </a:p>
      </dgm:t>
    </dgm:pt>
    <dgm:pt modelId="{1CC05157-68A1-424D-B549-824FCE4FE088}" type="sibTrans" cxnId="{A60085E4-2BAF-41BA-BB86-05D7C4AF378F}">
      <dgm:prSet/>
      <dgm:spPr/>
      <dgm:t>
        <a:bodyPr/>
        <a:lstStyle/>
        <a:p>
          <a:endParaRPr lang="ru-RU"/>
        </a:p>
      </dgm:t>
    </dgm:pt>
    <dgm:pt modelId="{35396BEC-FF79-459F-ACC7-F4B02944B9D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Максимальное  использование  наглядности и экспрессивно-коммуникативного  мотива общения</a:t>
          </a:r>
          <a:endParaRPr lang="ru-RU" sz="1600" dirty="0"/>
        </a:p>
      </dgm:t>
    </dgm:pt>
    <dgm:pt modelId="{4628AEC0-74DE-410B-BA03-A212203DEBF4}" type="parTrans" cxnId="{37966633-6C96-448E-BF08-03F6562A1C39}">
      <dgm:prSet/>
      <dgm:spPr/>
      <dgm:t>
        <a:bodyPr/>
        <a:lstStyle/>
        <a:p>
          <a:endParaRPr lang="ru-RU"/>
        </a:p>
      </dgm:t>
    </dgm:pt>
    <dgm:pt modelId="{0ADF84D9-CB8F-43CE-B051-C6F3110261D4}" type="sibTrans" cxnId="{37966633-6C96-448E-BF08-03F6562A1C39}">
      <dgm:prSet/>
      <dgm:spPr/>
      <dgm:t>
        <a:bodyPr/>
        <a:lstStyle/>
        <a:p>
          <a:endParaRPr lang="ru-RU"/>
        </a:p>
      </dgm:t>
    </dgm:pt>
    <dgm:pt modelId="{FBBFEC51-1EB1-4FBF-828B-6B774DE7476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/>
            <a:t>Средняя группа</a:t>
          </a:r>
          <a:endParaRPr lang="ru-RU" sz="1800" dirty="0"/>
        </a:p>
      </dgm:t>
    </dgm:pt>
    <dgm:pt modelId="{9924255D-56B1-4C4F-9A0B-F345D0A792BB}" type="parTrans" cxnId="{57B60D12-A72A-4B72-AE3D-ECC1B9BB8004}">
      <dgm:prSet/>
      <dgm:spPr/>
      <dgm:t>
        <a:bodyPr/>
        <a:lstStyle/>
        <a:p>
          <a:endParaRPr lang="ru-RU"/>
        </a:p>
      </dgm:t>
    </dgm:pt>
    <dgm:pt modelId="{20E0FF9D-6CBF-49EE-BCC1-56A37921096D}" type="sibTrans" cxnId="{57B60D12-A72A-4B72-AE3D-ECC1B9BB8004}">
      <dgm:prSet/>
      <dgm:spPr/>
      <dgm:t>
        <a:bodyPr/>
        <a:lstStyle/>
        <a:p>
          <a:endParaRPr lang="ru-RU"/>
        </a:p>
      </dgm:t>
    </dgm:pt>
    <dgm:pt modelId="{0171210A-96A9-41FF-BBAE-D6F0D2BD9A1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Познавательный характер, ориентированы на познание строения, свойств  и  качеств предметов  и  объектов</a:t>
          </a:r>
          <a:endParaRPr lang="ru-RU" sz="1400" dirty="0"/>
        </a:p>
      </dgm:t>
    </dgm:pt>
    <dgm:pt modelId="{3C6C044F-1871-4C96-A31C-B2DE5039B106}" type="parTrans" cxnId="{0FB34646-21F2-4512-A8C7-8D7EF7B1FC03}">
      <dgm:prSet/>
      <dgm:spPr/>
      <dgm:t>
        <a:bodyPr/>
        <a:lstStyle/>
        <a:p>
          <a:endParaRPr lang="ru-RU"/>
        </a:p>
      </dgm:t>
    </dgm:pt>
    <dgm:pt modelId="{91AA7CF2-7CC6-45D7-9809-1D7297E28C21}" type="sibTrans" cxnId="{0FB34646-21F2-4512-A8C7-8D7EF7B1FC03}">
      <dgm:prSet/>
      <dgm:spPr/>
      <dgm:t>
        <a:bodyPr/>
        <a:lstStyle/>
        <a:p>
          <a:endParaRPr lang="ru-RU"/>
        </a:p>
      </dgm:t>
    </dgm:pt>
    <dgm:pt modelId="{C3395B26-CF0D-4B1D-B279-FC9866FE91A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Обогащение словаря, развитие  умения составлять описательные  рассказы</a:t>
          </a:r>
          <a:endParaRPr lang="ru-RU" sz="1400" dirty="0"/>
        </a:p>
      </dgm:t>
    </dgm:pt>
    <dgm:pt modelId="{29B405B1-6A18-494C-8CDB-56252A14A13A}" type="parTrans" cxnId="{308CAF26-BDD5-4706-BDD9-4BC8789F0F92}">
      <dgm:prSet/>
      <dgm:spPr/>
      <dgm:t>
        <a:bodyPr/>
        <a:lstStyle/>
        <a:p>
          <a:endParaRPr lang="ru-RU"/>
        </a:p>
      </dgm:t>
    </dgm:pt>
    <dgm:pt modelId="{4B3779C1-BF6A-446D-BD20-AA7BF2FC8728}" type="sibTrans" cxnId="{308CAF26-BDD5-4706-BDD9-4BC8789F0F92}">
      <dgm:prSet/>
      <dgm:spPr/>
      <dgm:t>
        <a:bodyPr/>
        <a:lstStyle/>
        <a:p>
          <a:endParaRPr lang="ru-RU"/>
        </a:p>
      </dgm:t>
    </dgm:pt>
    <dgm:pt modelId="{EDCEDD00-9D4C-4580-921B-7221C845DFC8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Старший дошкольный возраст</a:t>
          </a:r>
          <a:endParaRPr lang="ru-RU" dirty="0"/>
        </a:p>
      </dgm:t>
    </dgm:pt>
    <dgm:pt modelId="{C1211105-4A7C-46C7-80A6-B8AA20034BB3}" type="parTrans" cxnId="{FB937EFF-4EBA-4E67-B562-AD1A3DB65307}">
      <dgm:prSet/>
      <dgm:spPr/>
      <dgm:t>
        <a:bodyPr/>
        <a:lstStyle/>
        <a:p>
          <a:endParaRPr lang="ru-RU"/>
        </a:p>
      </dgm:t>
    </dgm:pt>
    <dgm:pt modelId="{B561590B-8D53-4FE6-B283-DD29D21E3EAD}" type="sibTrans" cxnId="{FB937EFF-4EBA-4E67-B562-AD1A3DB65307}">
      <dgm:prSet/>
      <dgm:spPr/>
      <dgm:t>
        <a:bodyPr/>
        <a:lstStyle/>
        <a:p>
          <a:endParaRPr lang="ru-RU"/>
        </a:p>
      </dgm:t>
    </dgm:pt>
    <dgm:pt modelId="{D987B2E5-D2AE-43E3-8BAC-40564A7BBDA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Познавательная  и социально-нравственная  направленность  тематики</a:t>
          </a:r>
          <a:endParaRPr lang="ru-RU" dirty="0"/>
        </a:p>
      </dgm:t>
    </dgm:pt>
    <dgm:pt modelId="{52D75E35-CB5E-48CF-8028-04671AD4E009}" type="parTrans" cxnId="{CA9BCC91-ADB6-46EB-8F0B-26316B9858D6}">
      <dgm:prSet/>
      <dgm:spPr/>
      <dgm:t>
        <a:bodyPr/>
        <a:lstStyle/>
        <a:p>
          <a:endParaRPr lang="ru-RU"/>
        </a:p>
      </dgm:t>
    </dgm:pt>
    <dgm:pt modelId="{B1A9F006-9AFD-44A3-B629-29A39BF73D9E}" type="sibTrans" cxnId="{CA9BCC91-ADB6-46EB-8F0B-26316B9858D6}">
      <dgm:prSet/>
      <dgm:spPr/>
      <dgm:t>
        <a:bodyPr/>
        <a:lstStyle/>
        <a:p>
          <a:endParaRPr lang="ru-RU"/>
        </a:p>
      </dgm:t>
    </dgm:pt>
    <dgm:pt modelId="{F54669CD-4125-4B39-9236-9A0B74089A9C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Создание  условий для  самостоятельной  подгрупповой  деятельности</a:t>
          </a:r>
          <a:endParaRPr lang="ru-RU" dirty="0"/>
        </a:p>
      </dgm:t>
    </dgm:pt>
    <dgm:pt modelId="{0B05A054-75EE-4746-88AE-3127BADE3E76}" type="parTrans" cxnId="{2A285029-D5BA-4440-AC5A-520D0940003E}">
      <dgm:prSet/>
      <dgm:spPr/>
      <dgm:t>
        <a:bodyPr/>
        <a:lstStyle/>
        <a:p>
          <a:endParaRPr lang="ru-RU"/>
        </a:p>
      </dgm:t>
    </dgm:pt>
    <dgm:pt modelId="{184EA04C-CC2D-48E2-8267-4CBD27CF849E}" type="sibTrans" cxnId="{2A285029-D5BA-4440-AC5A-520D0940003E}">
      <dgm:prSet/>
      <dgm:spPr/>
      <dgm:t>
        <a:bodyPr/>
        <a:lstStyle/>
        <a:p>
          <a:endParaRPr lang="ru-RU"/>
        </a:p>
      </dgm:t>
    </dgm:pt>
    <dgm:pt modelId="{E2FD2B7F-DDB1-402B-83C2-368D9A0FF82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Достижение  значимых результатов и  создание продуктов для  деятельности </a:t>
          </a:r>
          <a:endParaRPr lang="ru-RU" sz="1400" dirty="0"/>
        </a:p>
      </dgm:t>
    </dgm:pt>
    <dgm:pt modelId="{122BE09A-0A19-44B7-994C-8F58D4D4E186}" type="parTrans" cxnId="{20AB2EF2-3E3C-4649-8D9F-2118C16E4C1E}">
      <dgm:prSet/>
      <dgm:spPr/>
      <dgm:t>
        <a:bodyPr/>
        <a:lstStyle/>
        <a:p>
          <a:endParaRPr lang="ru-RU"/>
        </a:p>
      </dgm:t>
    </dgm:pt>
    <dgm:pt modelId="{FAC2C1E8-9FA3-4BCB-87DC-727CD51D12F3}" type="sibTrans" cxnId="{20AB2EF2-3E3C-4649-8D9F-2118C16E4C1E}">
      <dgm:prSet/>
      <dgm:spPr/>
      <dgm:t>
        <a:bodyPr/>
        <a:lstStyle/>
        <a:p>
          <a:endParaRPr lang="ru-RU"/>
        </a:p>
      </dgm:t>
    </dgm:pt>
    <dgm:pt modelId="{B292808B-EDAB-44AA-B636-5FDF4D023AB1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Разные  по  содержанию и виду  деятельности</a:t>
          </a:r>
          <a:endParaRPr lang="ru-RU" dirty="0"/>
        </a:p>
      </dgm:t>
    </dgm:pt>
    <dgm:pt modelId="{90A40298-9902-4E6E-BF47-A5ECADA82A5B}" type="parTrans" cxnId="{8E34DFE7-3B72-4E4C-8B12-09BB6ECC20F2}">
      <dgm:prSet/>
      <dgm:spPr/>
    </dgm:pt>
    <dgm:pt modelId="{71BC4F64-2178-4166-BEE1-CB1C87195D7C}" type="sibTrans" cxnId="{8E34DFE7-3B72-4E4C-8B12-09BB6ECC20F2}">
      <dgm:prSet/>
      <dgm:spPr/>
    </dgm:pt>
    <dgm:pt modelId="{0BB344B8-A83C-4CE3-8DD6-DBE03D6AC2CE}" type="pres">
      <dgm:prSet presAssocID="{52F22D26-F167-4760-9108-02EF00A72E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D5FB6-51D2-41E8-B57B-610DBE32804A}" type="pres">
      <dgm:prSet presAssocID="{3BEE6013-20F2-4D84-96E0-9ED3EC07EE52}" presName="comp" presStyleCnt="0"/>
      <dgm:spPr/>
    </dgm:pt>
    <dgm:pt modelId="{AD48F224-BBA3-4C6D-897F-59FF240CC627}" type="pres">
      <dgm:prSet presAssocID="{3BEE6013-20F2-4D84-96E0-9ED3EC07EE52}" presName="box" presStyleLbl="node1" presStyleIdx="0" presStyleCnt="3"/>
      <dgm:spPr/>
      <dgm:t>
        <a:bodyPr/>
        <a:lstStyle/>
        <a:p>
          <a:endParaRPr lang="ru-RU"/>
        </a:p>
      </dgm:t>
    </dgm:pt>
    <dgm:pt modelId="{BDDB366E-B08A-4F4F-A530-88294ED0DEED}" type="pres">
      <dgm:prSet presAssocID="{3BEE6013-20F2-4D84-96E0-9ED3EC07EE5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236716-9464-4408-B9C7-17EA76027339}" type="pres">
      <dgm:prSet presAssocID="{3BEE6013-20F2-4D84-96E0-9ED3EC07EE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1E4BD-ED56-49DA-9C7A-1C4C0E4E0C43}" type="pres">
      <dgm:prSet presAssocID="{4986D928-7135-42B9-8B1F-337B7FDDB2BB}" presName="spacer" presStyleCnt="0"/>
      <dgm:spPr/>
    </dgm:pt>
    <dgm:pt modelId="{77D4C1A0-89FA-406C-A58F-BA9DF8814A49}" type="pres">
      <dgm:prSet presAssocID="{FBBFEC51-1EB1-4FBF-828B-6B774DE7476B}" presName="comp" presStyleCnt="0"/>
      <dgm:spPr/>
    </dgm:pt>
    <dgm:pt modelId="{AF67ED95-E24E-4D8F-ACD8-5F72DE9759F4}" type="pres">
      <dgm:prSet presAssocID="{FBBFEC51-1EB1-4FBF-828B-6B774DE7476B}" presName="box" presStyleLbl="node1" presStyleIdx="1" presStyleCnt="3"/>
      <dgm:spPr/>
      <dgm:t>
        <a:bodyPr/>
        <a:lstStyle/>
        <a:p>
          <a:endParaRPr lang="ru-RU"/>
        </a:p>
      </dgm:t>
    </dgm:pt>
    <dgm:pt modelId="{C6CEC9B4-007D-4B4C-964E-D5F6D6631430}" type="pres">
      <dgm:prSet presAssocID="{FBBFEC51-1EB1-4FBF-828B-6B774DE7476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5C5879-2BEE-4533-8584-863094FE46BE}" type="pres">
      <dgm:prSet presAssocID="{FBBFEC51-1EB1-4FBF-828B-6B774DE747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12CF-C017-4B10-BF98-F3945A3B5B6D}" type="pres">
      <dgm:prSet presAssocID="{20E0FF9D-6CBF-49EE-BCC1-56A37921096D}" presName="spacer" presStyleCnt="0"/>
      <dgm:spPr/>
    </dgm:pt>
    <dgm:pt modelId="{3EF9ECA0-B41C-471A-B56E-E71128DCEA71}" type="pres">
      <dgm:prSet presAssocID="{EDCEDD00-9D4C-4580-921B-7221C845DFC8}" presName="comp" presStyleCnt="0"/>
      <dgm:spPr/>
    </dgm:pt>
    <dgm:pt modelId="{8EAB5A9C-7913-4D59-AC75-0484DD080911}" type="pres">
      <dgm:prSet presAssocID="{EDCEDD00-9D4C-4580-921B-7221C845DFC8}" presName="box" presStyleLbl="node1" presStyleIdx="2" presStyleCnt="3"/>
      <dgm:spPr/>
      <dgm:t>
        <a:bodyPr/>
        <a:lstStyle/>
        <a:p>
          <a:endParaRPr lang="ru-RU"/>
        </a:p>
      </dgm:t>
    </dgm:pt>
    <dgm:pt modelId="{81E4A557-87C3-484F-A1BC-A050942EED1B}" type="pres">
      <dgm:prSet presAssocID="{EDCEDD00-9D4C-4580-921B-7221C845DFC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89AC9B-34C6-4F99-8842-F024F7390A17}" type="pres">
      <dgm:prSet presAssocID="{EDCEDD00-9D4C-4580-921B-7221C845DFC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6172F-5602-43CB-9A58-F0CD5C8B0997}" type="presOf" srcId="{B292808B-EDAB-44AA-B636-5FDF4D023AB1}" destId="{8EAB5A9C-7913-4D59-AC75-0484DD080911}" srcOrd="0" destOrd="2" presId="urn:microsoft.com/office/officeart/2005/8/layout/vList4#3"/>
    <dgm:cxn modelId="{7A4A5E15-4561-4338-A0EC-04577CE7D86F}" type="presOf" srcId="{EDCEDD00-9D4C-4580-921B-7221C845DFC8}" destId="{9D89AC9B-34C6-4F99-8842-F024F7390A17}" srcOrd="1" destOrd="0" presId="urn:microsoft.com/office/officeart/2005/8/layout/vList4#3"/>
    <dgm:cxn modelId="{2A285029-D5BA-4440-AC5A-520D0940003E}" srcId="{EDCEDD00-9D4C-4580-921B-7221C845DFC8}" destId="{F54669CD-4125-4B39-9236-9A0B74089A9C}" srcOrd="2" destOrd="0" parTransId="{0B05A054-75EE-4746-88AE-3127BADE3E76}" sibTransId="{184EA04C-CC2D-48E2-8267-4CBD27CF849E}"/>
    <dgm:cxn modelId="{808E7FFE-2108-48B4-8A71-5D09A760CFBD}" type="presOf" srcId="{F54669CD-4125-4B39-9236-9A0B74089A9C}" destId="{9D89AC9B-34C6-4F99-8842-F024F7390A17}" srcOrd="1" destOrd="3" presId="urn:microsoft.com/office/officeart/2005/8/layout/vList4#3"/>
    <dgm:cxn modelId="{26C5E89D-F32D-4504-9515-234B6575BE71}" type="presOf" srcId="{3BEE6013-20F2-4D84-96E0-9ED3EC07EE52}" destId="{AD48F224-BBA3-4C6D-897F-59FF240CC627}" srcOrd="0" destOrd="0" presId="urn:microsoft.com/office/officeart/2005/8/layout/vList4#3"/>
    <dgm:cxn modelId="{FB937EFF-4EBA-4E67-B562-AD1A3DB65307}" srcId="{52F22D26-F167-4760-9108-02EF00A72E1A}" destId="{EDCEDD00-9D4C-4580-921B-7221C845DFC8}" srcOrd="2" destOrd="0" parTransId="{C1211105-4A7C-46C7-80A6-B8AA20034BB3}" sibTransId="{B561590B-8D53-4FE6-B283-DD29D21E3EAD}"/>
    <dgm:cxn modelId="{CA9BCC91-ADB6-46EB-8F0B-26316B9858D6}" srcId="{EDCEDD00-9D4C-4580-921B-7221C845DFC8}" destId="{D987B2E5-D2AE-43E3-8BAC-40564A7BBDAE}" srcOrd="0" destOrd="0" parTransId="{52D75E35-CB5E-48CF-8028-04671AD4E009}" sibTransId="{B1A9F006-9AFD-44A3-B629-29A39BF73D9E}"/>
    <dgm:cxn modelId="{F365B4F0-333D-4F44-88CB-B0C74C9AF7A1}" type="presOf" srcId="{89AD1E26-9FB8-4CFD-8822-76ADACC8C3C4}" destId="{8B236716-9464-4408-B9C7-17EA76027339}" srcOrd="1" destOrd="1" presId="urn:microsoft.com/office/officeart/2005/8/layout/vList4#3"/>
    <dgm:cxn modelId="{0FB34646-21F2-4512-A8C7-8D7EF7B1FC03}" srcId="{FBBFEC51-1EB1-4FBF-828B-6B774DE7476B}" destId="{0171210A-96A9-41FF-BBAE-D6F0D2BD9A19}" srcOrd="0" destOrd="0" parTransId="{3C6C044F-1871-4C96-A31C-B2DE5039B106}" sibTransId="{91AA7CF2-7CC6-45D7-9809-1D7297E28C21}"/>
    <dgm:cxn modelId="{0DCE015B-0328-49A6-B868-F763496976B9}" type="presOf" srcId="{EDCEDD00-9D4C-4580-921B-7221C845DFC8}" destId="{8EAB5A9C-7913-4D59-AC75-0484DD080911}" srcOrd="0" destOrd="0" presId="urn:microsoft.com/office/officeart/2005/8/layout/vList4#3"/>
    <dgm:cxn modelId="{0DD4DB4C-8550-4EAD-A29A-80DCF9E5F9D0}" type="presOf" srcId="{C3395B26-CF0D-4B1D-B279-FC9866FE91A3}" destId="{AF67ED95-E24E-4D8F-ACD8-5F72DE9759F4}" srcOrd="0" destOrd="2" presId="urn:microsoft.com/office/officeart/2005/8/layout/vList4#3"/>
    <dgm:cxn modelId="{4D45367F-2167-40DE-9036-2FDC7E341721}" type="presOf" srcId="{52F22D26-F167-4760-9108-02EF00A72E1A}" destId="{0BB344B8-A83C-4CE3-8DD6-DBE03D6AC2CE}" srcOrd="0" destOrd="0" presId="urn:microsoft.com/office/officeart/2005/8/layout/vList4#3"/>
    <dgm:cxn modelId="{B10713D1-3FDC-4683-8112-EEE555D83DF7}" type="presOf" srcId="{0171210A-96A9-41FF-BBAE-D6F0D2BD9A19}" destId="{F45C5879-2BEE-4533-8584-863094FE46BE}" srcOrd="1" destOrd="1" presId="urn:microsoft.com/office/officeart/2005/8/layout/vList4#3"/>
    <dgm:cxn modelId="{A60085E4-2BAF-41BA-BB86-05D7C4AF378F}" srcId="{3BEE6013-20F2-4D84-96E0-9ED3EC07EE52}" destId="{89AD1E26-9FB8-4CFD-8822-76ADACC8C3C4}" srcOrd="0" destOrd="0" parTransId="{21961B1E-A178-4615-B9DB-78BBB3198DEC}" sibTransId="{1CC05157-68A1-424D-B549-824FCE4FE088}"/>
    <dgm:cxn modelId="{5FE74E36-6548-4554-B9CC-4FCEAE7D3F1E}" type="presOf" srcId="{E2FD2B7F-DDB1-402B-83C2-368D9A0FF827}" destId="{AF67ED95-E24E-4D8F-ACD8-5F72DE9759F4}" srcOrd="0" destOrd="3" presId="urn:microsoft.com/office/officeart/2005/8/layout/vList4#3"/>
    <dgm:cxn modelId="{E2BBECD0-F676-4C89-A626-1D0238383FF1}" type="presOf" srcId="{E2FD2B7F-DDB1-402B-83C2-368D9A0FF827}" destId="{F45C5879-2BEE-4533-8584-863094FE46BE}" srcOrd="1" destOrd="3" presId="urn:microsoft.com/office/officeart/2005/8/layout/vList4#3"/>
    <dgm:cxn modelId="{E287C4A8-93C5-4D07-A1C4-1D60E2642C69}" type="presOf" srcId="{C3395B26-CF0D-4B1D-B279-FC9866FE91A3}" destId="{F45C5879-2BEE-4533-8584-863094FE46BE}" srcOrd="1" destOrd="2" presId="urn:microsoft.com/office/officeart/2005/8/layout/vList4#3"/>
    <dgm:cxn modelId="{3551FC96-B1F3-40D0-BE13-7CA1414B66D4}" type="presOf" srcId="{89AD1E26-9FB8-4CFD-8822-76ADACC8C3C4}" destId="{AD48F224-BBA3-4C6D-897F-59FF240CC627}" srcOrd="0" destOrd="1" presId="urn:microsoft.com/office/officeart/2005/8/layout/vList4#3"/>
    <dgm:cxn modelId="{C675765F-0711-424A-BC60-197E5A1DE49B}" type="presOf" srcId="{F54669CD-4125-4B39-9236-9A0B74089A9C}" destId="{8EAB5A9C-7913-4D59-AC75-0484DD080911}" srcOrd="0" destOrd="3" presId="urn:microsoft.com/office/officeart/2005/8/layout/vList4#3"/>
    <dgm:cxn modelId="{8E34DFE7-3B72-4E4C-8B12-09BB6ECC20F2}" srcId="{EDCEDD00-9D4C-4580-921B-7221C845DFC8}" destId="{B292808B-EDAB-44AA-B636-5FDF4D023AB1}" srcOrd="1" destOrd="0" parTransId="{90A40298-9902-4E6E-BF47-A5ECADA82A5B}" sibTransId="{71BC4F64-2178-4166-BEE1-CB1C87195D7C}"/>
    <dgm:cxn modelId="{55A4BD7C-1FDB-4F86-9026-B09B8E9D6415}" type="presOf" srcId="{FBBFEC51-1EB1-4FBF-828B-6B774DE7476B}" destId="{AF67ED95-E24E-4D8F-ACD8-5F72DE9759F4}" srcOrd="0" destOrd="0" presId="urn:microsoft.com/office/officeart/2005/8/layout/vList4#3"/>
    <dgm:cxn modelId="{9EAF583C-355C-4DFC-915F-07B7D8EB0A6B}" type="presOf" srcId="{D987B2E5-D2AE-43E3-8BAC-40564A7BBDAE}" destId="{9D89AC9B-34C6-4F99-8842-F024F7390A17}" srcOrd="1" destOrd="1" presId="urn:microsoft.com/office/officeart/2005/8/layout/vList4#3"/>
    <dgm:cxn modelId="{20AB2EF2-3E3C-4649-8D9F-2118C16E4C1E}" srcId="{FBBFEC51-1EB1-4FBF-828B-6B774DE7476B}" destId="{E2FD2B7F-DDB1-402B-83C2-368D9A0FF827}" srcOrd="2" destOrd="0" parTransId="{122BE09A-0A19-44B7-994C-8F58D4D4E186}" sibTransId="{FAC2C1E8-9FA3-4BCB-87DC-727CD51D12F3}"/>
    <dgm:cxn modelId="{308CAF26-BDD5-4706-BDD9-4BC8789F0F92}" srcId="{FBBFEC51-1EB1-4FBF-828B-6B774DE7476B}" destId="{C3395B26-CF0D-4B1D-B279-FC9866FE91A3}" srcOrd="1" destOrd="0" parTransId="{29B405B1-6A18-494C-8CDB-56252A14A13A}" sibTransId="{4B3779C1-BF6A-446D-BD20-AA7BF2FC8728}"/>
    <dgm:cxn modelId="{A8217A52-0D70-46E0-B8E0-223DBA96F240}" type="presOf" srcId="{35396BEC-FF79-459F-ACC7-F4B02944B9D2}" destId="{8B236716-9464-4408-B9C7-17EA76027339}" srcOrd="1" destOrd="2" presId="urn:microsoft.com/office/officeart/2005/8/layout/vList4#3"/>
    <dgm:cxn modelId="{F5ED943F-C296-48FD-9CD1-00C2546A145B}" type="presOf" srcId="{B292808B-EDAB-44AA-B636-5FDF4D023AB1}" destId="{9D89AC9B-34C6-4F99-8842-F024F7390A17}" srcOrd="1" destOrd="2" presId="urn:microsoft.com/office/officeart/2005/8/layout/vList4#3"/>
    <dgm:cxn modelId="{AF5CC4DE-27A6-4D30-A1E6-4B30087EFEA9}" type="presOf" srcId="{FBBFEC51-1EB1-4FBF-828B-6B774DE7476B}" destId="{F45C5879-2BEE-4533-8584-863094FE46BE}" srcOrd="1" destOrd="0" presId="urn:microsoft.com/office/officeart/2005/8/layout/vList4#3"/>
    <dgm:cxn modelId="{C651A1D8-D89C-48EF-92B8-4F850708942B}" type="presOf" srcId="{D987B2E5-D2AE-43E3-8BAC-40564A7BBDAE}" destId="{8EAB5A9C-7913-4D59-AC75-0484DD080911}" srcOrd="0" destOrd="1" presId="urn:microsoft.com/office/officeart/2005/8/layout/vList4#3"/>
    <dgm:cxn modelId="{37966633-6C96-448E-BF08-03F6562A1C39}" srcId="{3BEE6013-20F2-4D84-96E0-9ED3EC07EE52}" destId="{35396BEC-FF79-459F-ACC7-F4B02944B9D2}" srcOrd="1" destOrd="0" parTransId="{4628AEC0-74DE-410B-BA03-A212203DEBF4}" sibTransId="{0ADF84D9-CB8F-43CE-B051-C6F3110261D4}"/>
    <dgm:cxn modelId="{D0699747-6F85-4AC8-B745-DF88410E7AC8}" type="presOf" srcId="{0171210A-96A9-41FF-BBAE-D6F0D2BD9A19}" destId="{AF67ED95-E24E-4D8F-ACD8-5F72DE9759F4}" srcOrd="0" destOrd="1" presId="urn:microsoft.com/office/officeart/2005/8/layout/vList4#3"/>
    <dgm:cxn modelId="{99AEFB21-38F1-42D9-84F4-AFC0B167E9C9}" srcId="{52F22D26-F167-4760-9108-02EF00A72E1A}" destId="{3BEE6013-20F2-4D84-96E0-9ED3EC07EE52}" srcOrd="0" destOrd="0" parTransId="{2491A272-C828-4627-AE4E-157547FB8851}" sibTransId="{4986D928-7135-42B9-8B1F-337B7FDDB2BB}"/>
    <dgm:cxn modelId="{57B60D12-A72A-4B72-AE3D-ECC1B9BB8004}" srcId="{52F22D26-F167-4760-9108-02EF00A72E1A}" destId="{FBBFEC51-1EB1-4FBF-828B-6B774DE7476B}" srcOrd="1" destOrd="0" parTransId="{9924255D-56B1-4C4F-9A0B-F345D0A792BB}" sibTransId="{20E0FF9D-6CBF-49EE-BCC1-56A37921096D}"/>
    <dgm:cxn modelId="{61F2F431-9870-47D0-BC81-C2416FA29117}" type="presOf" srcId="{3BEE6013-20F2-4D84-96E0-9ED3EC07EE52}" destId="{8B236716-9464-4408-B9C7-17EA76027339}" srcOrd="1" destOrd="0" presId="urn:microsoft.com/office/officeart/2005/8/layout/vList4#3"/>
    <dgm:cxn modelId="{7C37CA01-DA39-45F2-B640-A0603C941EBB}" type="presOf" srcId="{35396BEC-FF79-459F-ACC7-F4B02944B9D2}" destId="{AD48F224-BBA3-4C6D-897F-59FF240CC627}" srcOrd="0" destOrd="2" presId="urn:microsoft.com/office/officeart/2005/8/layout/vList4#3"/>
    <dgm:cxn modelId="{03F9B270-F594-4BCD-92CB-B029F2225CCD}" type="presParOf" srcId="{0BB344B8-A83C-4CE3-8DD6-DBE03D6AC2CE}" destId="{96CD5FB6-51D2-41E8-B57B-610DBE32804A}" srcOrd="0" destOrd="0" presId="urn:microsoft.com/office/officeart/2005/8/layout/vList4#3"/>
    <dgm:cxn modelId="{24169C92-B610-428C-AC6C-004B24AE321A}" type="presParOf" srcId="{96CD5FB6-51D2-41E8-B57B-610DBE32804A}" destId="{AD48F224-BBA3-4C6D-897F-59FF240CC627}" srcOrd="0" destOrd="0" presId="urn:microsoft.com/office/officeart/2005/8/layout/vList4#3"/>
    <dgm:cxn modelId="{6B273A39-30BE-4699-8A45-2618E6D86879}" type="presParOf" srcId="{96CD5FB6-51D2-41E8-B57B-610DBE32804A}" destId="{BDDB366E-B08A-4F4F-A530-88294ED0DEED}" srcOrd="1" destOrd="0" presId="urn:microsoft.com/office/officeart/2005/8/layout/vList4#3"/>
    <dgm:cxn modelId="{D30C0740-E587-4BA0-9612-2D395870D9C7}" type="presParOf" srcId="{96CD5FB6-51D2-41E8-B57B-610DBE32804A}" destId="{8B236716-9464-4408-B9C7-17EA76027339}" srcOrd="2" destOrd="0" presId="urn:microsoft.com/office/officeart/2005/8/layout/vList4#3"/>
    <dgm:cxn modelId="{5246F8C5-1CDD-4CA0-9F8B-188E4AA5B886}" type="presParOf" srcId="{0BB344B8-A83C-4CE3-8DD6-DBE03D6AC2CE}" destId="{D461E4BD-ED56-49DA-9C7A-1C4C0E4E0C43}" srcOrd="1" destOrd="0" presId="urn:microsoft.com/office/officeart/2005/8/layout/vList4#3"/>
    <dgm:cxn modelId="{8BD07E18-8B1F-4959-9D4A-E590BBF3808C}" type="presParOf" srcId="{0BB344B8-A83C-4CE3-8DD6-DBE03D6AC2CE}" destId="{77D4C1A0-89FA-406C-A58F-BA9DF8814A49}" srcOrd="2" destOrd="0" presId="urn:microsoft.com/office/officeart/2005/8/layout/vList4#3"/>
    <dgm:cxn modelId="{4499EE39-3E6F-46C7-8037-CD0F407F4BCF}" type="presParOf" srcId="{77D4C1A0-89FA-406C-A58F-BA9DF8814A49}" destId="{AF67ED95-E24E-4D8F-ACD8-5F72DE9759F4}" srcOrd="0" destOrd="0" presId="urn:microsoft.com/office/officeart/2005/8/layout/vList4#3"/>
    <dgm:cxn modelId="{697C9F79-7DBA-47FF-870A-11F6849462EA}" type="presParOf" srcId="{77D4C1A0-89FA-406C-A58F-BA9DF8814A49}" destId="{C6CEC9B4-007D-4B4C-964E-D5F6D6631430}" srcOrd="1" destOrd="0" presId="urn:microsoft.com/office/officeart/2005/8/layout/vList4#3"/>
    <dgm:cxn modelId="{5BC19872-FD04-476E-9961-2A467C79380D}" type="presParOf" srcId="{77D4C1A0-89FA-406C-A58F-BA9DF8814A49}" destId="{F45C5879-2BEE-4533-8584-863094FE46BE}" srcOrd="2" destOrd="0" presId="urn:microsoft.com/office/officeart/2005/8/layout/vList4#3"/>
    <dgm:cxn modelId="{CBBCAF91-5CD3-4238-8259-39E19EF8C4BC}" type="presParOf" srcId="{0BB344B8-A83C-4CE3-8DD6-DBE03D6AC2CE}" destId="{758712CF-C017-4B10-BF98-F3945A3B5B6D}" srcOrd="3" destOrd="0" presId="urn:microsoft.com/office/officeart/2005/8/layout/vList4#3"/>
    <dgm:cxn modelId="{42D8671F-D256-4924-BB81-956438A38271}" type="presParOf" srcId="{0BB344B8-A83C-4CE3-8DD6-DBE03D6AC2CE}" destId="{3EF9ECA0-B41C-471A-B56E-E71128DCEA71}" srcOrd="4" destOrd="0" presId="urn:microsoft.com/office/officeart/2005/8/layout/vList4#3"/>
    <dgm:cxn modelId="{9615B66E-F3E0-46F9-981E-3C8E6E9B3B42}" type="presParOf" srcId="{3EF9ECA0-B41C-471A-B56E-E71128DCEA71}" destId="{8EAB5A9C-7913-4D59-AC75-0484DD080911}" srcOrd="0" destOrd="0" presId="urn:microsoft.com/office/officeart/2005/8/layout/vList4#3"/>
    <dgm:cxn modelId="{AB5907CD-08B3-4545-B9E2-A3A101C88ECC}" type="presParOf" srcId="{3EF9ECA0-B41C-471A-B56E-E71128DCEA71}" destId="{81E4A557-87C3-484F-A1BC-A050942EED1B}" srcOrd="1" destOrd="0" presId="urn:microsoft.com/office/officeart/2005/8/layout/vList4#3"/>
    <dgm:cxn modelId="{3AB77243-7EF3-48CC-9342-817436C5DCAF}" type="presParOf" srcId="{3EF9ECA0-B41C-471A-B56E-E71128DCEA71}" destId="{9D89AC9B-34C6-4F99-8842-F024F7390A17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E47886-3692-4C64-B168-E55D014752F3}" type="doc">
      <dgm:prSet loTypeId="urn:microsoft.com/office/officeart/2005/8/layout/vList4#4" loCatId="list" qsTypeId="urn:microsoft.com/office/officeart/2005/8/quickstyle/simple1" qsCatId="simple" csTypeId="urn:microsoft.com/office/officeart/2005/8/colors/colorful5" csCatId="colorful" phldr="1"/>
      <dgm:spPr/>
    </dgm:pt>
    <dgm:pt modelId="{18DE075B-0292-47F0-B4DA-D20BC40346A3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Постановка исследовательской проблемы</a:t>
          </a:r>
        </a:p>
        <a:p>
          <a:r>
            <a:rPr lang="ru-RU" sz="1800" dirty="0" smtClean="0"/>
            <a:t>Стимулирование  интереса  к ее изучению</a:t>
          </a:r>
        </a:p>
        <a:p>
          <a:r>
            <a:rPr lang="ru-RU" sz="1800" dirty="0" smtClean="0"/>
            <a:t>Актуализация  опыта по  теме  проекта</a:t>
          </a:r>
        </a:p>
        <a:p>
          <a:r>
            <a:rPr lang="ru-RU" sz="1800" dirty="0" smtClean="0"/>
            <a:t>Выдвижение гипотез и предложений по изучению  поставленной  проблемы</a:t>
          </a:r>
        </a:p>
        <a:p>
          <a:endParaRPr lang="ru-RU" sz="1800" dirty="0" smtClean="0"/>
        </a:p>
        <a:p>
          <a:endParaRPr lang="ru-RU" sz="1800" dirty="0"/>
        </a:p>
      </dgm:t>
    </dgm:pt>
    <dgm:pt modelId="{C2123DD9-EE5C-4DFA-BBE2-E1CEC2CA7200}" type="parTrans" cxnId="{478DF3CD-6BC3-4B31-A3DC-2802ACF52787}">
      <dgm:prSet/>
      <dgm:spPr/>
      <dgm:t>
        <a:bodyPr/>
        <a:lstStyle/>
        <a:p>
          <a:endParaRPr lang="ru-RU"/>
        </a:p>
      </dgm:t>
    </dgm:pt>
    <dgm:pt modelId="{D5B9386A-4681-4F34-AB11-E93141493FBB}" type="sibTrans" cxnId="{478DF3CD-6BC3-4B31-A3DC-2802ACF52787}">
      <dgm:prSet/>
      <dgm:spPr/>
      <dgm:t>
        <a:bodyPr/>
        <a:lstStyle/>
        <a:p>
          <a:endParaRPr lang="ru-RU"/>
        </a:p>
      </dgm:t>
    </dgm:pt>
    <dgm:pt modelId="{72B171B6-D9E0-4D2C-8F58-64424A51267A}">
      <dgm:prSet phldrT="[Текст]" custT="1"/>
      <dgm:spPr/>
      <dgm:t>
        <a:bodyPr/>
        <a:lstStyle/>
        <a:p>
          <a:r>
            <a:rPr lang="ru-RU" sz="1600" dirty="0" smtClean="0"/>
            <a:t>Обогащение представлений  по теме  проекта</a:t>
          </a:r>
        </a:p>
        <a:p>
          <a:r>
            <a:rPr lang="ru-RU" sz="1600" dirty="0" smtClean="0"/>
            <a:t>Развитие  исследовательских умений</a:t>
          </a:r>
        </a:p>
        <a:p>
          <a:r>
            <a:rPr lang="ru-RU" sz="1600" dirty="0" smtClean="0"/>
            <a:t>Совершенствуются  умения  продуктивных видов деятельности</a:t>
          </a:r>
        </a:p>
        <a:p>
          <a:r>
            <a:rPr lang="ru-RU" sz="1600" dirty="0" smtClean="0"/>
            <a:t>Самостоятельный или  совместный  с  родителями поиск информации</a:t>
          </a:r>
          <a:endParaRPr lang="ru-RU" sz="1600" dirty="0"/>
        </a:p>
      </dgm:t>
    </dgm:pt>
    <dgm:pt modelId="{2807C530-4634-4722-AD1F-4DE141ED2F2D}" type="parTrans" cxnId="{66D7B068-04BE-4D47-A0A4-3F3849893E3B}">
      <dgm:prSet/>
      <dgm:spPr/>
      <dgm:t>
        <a:bodyPr/>
        <a:lstStyle/>
        <a:p>
          <a:endParaRPr lang="ru-RU"/>
        </a:p>
      </dgm:t>
    </dgm:pt>
    <dgm:pt modelId="{916387A1-CF29-4FC0-9D05-3E23541838C8}" type="sibTrans" cxnId="{66D7B068-04BE-4D47-A0A4-3F3849893E3B}">
      <dgm:prSet/>
      <dgm:spPr/>
      <dgm:t>
        <a:bodyPr/>
        <a:lstStyle/>
        <a:p>
          <a:endParaRPr lang="ru-RU"/>
        </a:p>
      </dgm:t>
    </dgm:pt>
    <dgm:pt modelId="{B513C0B8-D39B-48C8-86A2-CB3A2CD9AB1B}">
      <dgm:prSet phldrT="[Текст]" custT="1"/>
      <dgm:spPr/>
      <dgm:t>
        <a:bodyPr/>
        <a:lstStyle/>
        <a:p>
          <a:r>
            <a:rPr lang="ru-RU" sz="1600" dirty="0" smtClean="0"/>
            <a:t>Обобщение и оформление  коллективного  продукта и его  публичная  презентация</a:t>
          </a:r>
        </a:p>
        <a:p>
          <a:r>
            <a:rPr lang="ru-RU" sz="1600" dirty="0" smtClean="0"/>
            <a:t>Развиваются  умения  делового  сотрудничества,   публичной  презентации</a:t>
          </a:r>
        </a:p>
        <a:p>
          <a:r>
            <a:rPr lang="ru-RU" sz="1600" dirty="0" smtClean="0"/>
            <a:t>Решаются  задачи развития  речевого творчества, выразительности речи, убедительности  и  доказательности  высказываний</a:t>
          </a:r>
          <a:endParaRPr lang="ru-RU" sz="1600" dirty="0"/>
        </a:p>
      </dgm:t>
    </dgm:pt>
    <dgm:pt modelId="{4D0E24F0-8368-4E30-9009-4055B7971FC8}" type="parTrans" cxnId="{06C26706-0C47-4300-A188-D15E08289B1D}">
      <dgm:prSet/>
      <dgm:spPr/>
      <dgm:t>
        <a:bodyPr/>
        <a:lstStyle/>
        <a:p>
          <a:endParaRPr lang="ru-RU"/>
        </a:p>
      </dgm:t>
    </dgm:pt>
    <dgm:pt modelId="{DE9613DD-C8D5-4611-8E0D-A2A0AF81C8BA}" type="sibTrans" cxnId="{06C26706-0C47-4300-A188-D15E08289B1D}">
      <dgm:prSet/>
      <dgm:spPr/>
      <dgm:t>
        <a:bodyPr/>
        <a:lstStyle/>
        <a:p>
          <a:endParaRPr lang="ru-RU"/>
        </a:p>
      </dgm:t>
    </dgm:pt>
    <dgm:pt modelId="{6BEC8B90-640D-41D2-9553-8B0947D5ACF9}" type="pres">
      <dgm:prSet presAssocID="{9DE47886-3692-4C64-B168-E55D014752F3}" presName="linear" presStyleCnt="0">
        <dgm:presLayoutVars>
          <dgm:dir/>
          <dgm:resizeHandles val="exact"/>
        </dgm:presLayoutVars>
      </dgm:prSet>
      <dgm:spPr/>
    </dgm:pt>
    <dgm:pt modelId="{B2BD0EA3-2AC5-4B7D-A9A3-8D55FCFCB3DF}" type="pres">
      <dgm:prSet presAssocID="{18DE075B-0292-47F0-B4DA-D20BC40346A3}" presName="comp" presStyleCnt="0"/>
      <dgm:spPr/>
    </dgm:pt>
    <dgm:pt modelId="{DA2999EA-0E0B-42D3-8C5E-7AE33D3EFACC}" type="pres">
      <dgm:prSet presAssocID="{18DE075B-0292-47F0-B4DA-D20BC40346A3}" presName="box" presStyleLbl="node1" presStyleIdx="0" presStyleCnt="3"/>
      <dgm:spPr/>
      <dgm:t>
        <a:bodyPr/>
        <a:lstStyle/>
        <a:p>
          <a:endParaRPr lang="ru-RU"/>
        </a:p>
      </dgm:t>
    </dgm:pt>
    <dgm:pt modelId="{43DB6595-8DEB-4CA7-B0A9-851A0794588C}" type="pres">
      <dgm:prSet presAssocID="{18DE075B-0292-47F0-B4DA-D20BC40346A3}" presName="img" presStyleLbl="fgImgPlace1" presStyleIdx="0" presStyleCnt="3" custLinFactNeighborX="-874" custLinFactNeighborY="45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C63D8E-B26F-4FC6-A94F-0B5C69429C1F}" type="pres">
      <dgm:prSet presAssocID="{18DE075B-0292-47F0-B4DA-D20BC40346A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E018-8854-4E7E-A2E5-496607ECCE46}" type="pres">
      <dgm:prSet presAssocID="{D5B9386A-4681-4F34-AB11-E93141493FBB}" presName="spacer" presStyleCnt="0"/>
      <dgm:spPr/>
    </dgm:pt>
    <dgm:pt modelId="{838EACDA-47A9-4EDE-A318-8F9A8E4BBEA2}" type="pres">
      <dgm:prSet presAssocID="{72B171B6-D9E0-4D2C-8F58-64424A51267A}" presName="comp" presStyleCnt="0"/>
      <dgm:spPr/>
    </dgm:pt>
    <dgm:pt modelId="{3C68FD8E-D41A-4E5A-9961-FBDD099BAC97}" type="pres">
      <dgm:prSet presAssocID="{72B171B6-D9E0-4D2C-8F58-64424A51267A}" presName="box" presStyleLbl="node1" presStyleIdx="1" presStyleCnt="3"/>
      <dgm:spPr/>
      <dgm:t>
        <a:bodyPr/>
        <a:lstStyle/>
        <a:p>
          <a:endParaRPr lang="ru-RU"/>
        </a:p>
      </dgm:t>
    </dgm:pt>
    <dgm:pt modelId="{3BDBFABE-B431-4D1B-AE83-EDB78419EF8B}" type="pres">
      <dgm:prSet presAssocID="{72B171B6-D9E0-4D2C-8F58-64424A51267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F9CC72-BE4F-431A-BE4F-645575566C07}" type="pres">
      <dgm:prSet presAssocID="{72B171B6-D9E0-4D2C-8F58-64424A5126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FD8AF-142C-4613-954D-2754DEE1EF94}" type="pres">
      <dgm:prSet presAssocID="{916387A1-CF29-4FC0-9D05-3E23541838C8}" presName="spacer" presStyleCnt="0"/>
      <dgm:spPr/>
    </dgm:pt>
    <dgm:pt modelId="{7CE3A1E0-0806-4592-9298-759FC6A2CF96}" type="pres">
      <dgm:prSet presAssocID="{B513C0B8-D39B-48C8-86A2-CB3A2CD9AB1B}" presName="comp" presStyleCnt="0"/>
      <dgm:spPr/>
    </dgm:pt>
    <dgm:pt modelId="{A2A0136F-C758-47B4-A530-0C0A7B9326E1}" type="pres">
      <dgm:prSet presAssocID="{B513C0B8-D39B-48C8-86A2-CB3A2CD9AB1B}" presName="box" presStyleLbl="node1" presStyleIdx="2" presStyleCnt="3" custScaleY="120688"/>
      <dgm:spPr/>
      <dgm:t>
        <a:bodyPr/>
        <a:lstStyle/>
        <a:p>
          <a:endParaRPr lang="ru-RU"/>
        </a:p>
      </dgm:t>
    </dgm:pt>
    <dgm:pt modelId="{5C785EBF-4FD2-4532-8423-046573815ACB}" type="pres">
      <dgm:prSet presAssocID="{B513C0B8-D39B-48C8-86A2-CB3A2CD9AB1B}" presName="img" presStyleLbl="fgImgPlace1" presStyleIdx="2" presStyleCnt="3" custScaleY="122559" custLinFactNeighborX="-1495" custLinFactNeighborY="5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AAAD11-6E1E-427F-B104-30909009C198}" type="pres">
      <dgm:prSet presAssocID="{B513C0B8-D39B-48C8-86A2-CB3A2CD9AB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B0410-BAA0-4303-B11C-3EDCA8577851}" type="presOf" srcId="{9DE47886-3692-4C64-B168-E55D014752F3}" destId="{6BEC8B90-640D-41D2-9553-8B0947D5ACF9}" srcOrd="0" destOrd="0" presId="urn:microsoft.com/office/officeart/2005/8/layout/vList4#4"/>
    <dgm:cxn modelId="{C30F802A-F90C-4840-A805-C97BEAF5E373}" type="presOf" srcId="{72B171B6-D9E0-4D2C-8F58-64424A51267A}" destId="{3C68FD8E-D41A-4E5A-9961-FBDD099BAC97}" srcOrd="0" destOrd="0" presId="urn:microsoft.com/office/officeart/2005/8/layout/vList4#4"/>
    <dgm:cxn modelId="{66D7B068-04BE-4D47-A0A4-3F3849893E3B}" srcId="{9DE47886-3692-4C64-B168-E55D014752F3}" destId="{72B171B6-D9E0-4D2C-8F58-64424A51267A}" srcOrd="1" destOrd="0" parTransId="{2807C530-4634-4722-AD1F-4DE141ED2F2D}" sibTransId="{916387A1-CF29-4FC0-9D05-3E23541838C8}"/>
    <dgm:cxn modelId="{06C26706-0C47-4300-A188-D15E08289B1D}" srcId="{9DE47886-3692-4C64-B168-E55D014752F3}" destId="{B513C0B8-D39B-48C8-86A2-CB3A2CD9AB1B}" srcOrd="2" destOrd="0" parTransId="{4D0E24F0-8368-4E30-9009-4055B7971FC8}" sibTransId="{DE9613DD-C8D5-4611-8E0D-A2A0AF81C8BA}"/>
    <dgm:cxn modelId="{478DF3CD-6BC3-4B31-A3DC-2802ACF52787}" srcId="{9DE47886-3692-4C64-B168-E55D014752F3}" destId="{18DE075B-0292-47F0-B4DA-D20BC40346A3}" srcOrd="0" destOrd="0" parTransId="{C2123DD9-EE5C-4DFA-BBE2-E1CEC2CA7200}" sibTransId="{D5B9386A-4681-4F34-AB11-E93141493FBB}"/>
    <dgm:cxn modelId="{B1AB426D-F258-4B9E-9ADA-872D6A1A7226}" type="presOf" srcId="{18DE075B-0292-47F0-B4DA-D20BC40346A3}" destId="{DA2999EA-0E0B-42D3-8C5E-7AE33D3EFACC}" srcOrd="0" destOrd="0" presId="urn:microsoft.com/office/officeart/2005/8/layout/vList4#4"/>
    <dgm:cxn modelId="{5F544B2F-3D88-4897-9D9F-64CB2666CA32}" type="presOf" srcId="{B513C0B8-D39B-48C8-86A2-CB3A2CD9AB1B}" destId="{1EAAAD11-6E1E-427F-B104-30909009C198}" srcOrd="1" destOrd="0" presId="urn:microsoft.com/office/officeart/2005/8/layout/vList4#4"/>
    <dgm:cxn modelId="{36BCA42C-9CB3-4570-AE05-3DA72D3C1F80}" type="presOf" srcId="{B513C0B8-D39B-48C8-86A2-CB3A2CD9AB1B}" destId="{A2A0136F-C758-47B4-A530-0C0A7B9326E1}" srcOrd="0" destOrd="0" presId="urn:microsoft.com/office/officeart/2005/8/layout/vList4#4"/>
    <dgm:cxn modelId="{6F4F5E98-BAA8-47B1-8635-AE49048B2E46}" type="presOf" srcId="{18DE075B-0292-47F0-B4DA-D20BC40346A3}" destId="{02C63D8E-B26F-4FC6-A94F-0B5C69429C1F}" srcOrd="1" destOrd="0" presId="urn:microsoft.com/office/officeart/2005/8/layout/vList4#4"/>
    <dgm:cxn modelId="{6D40D0D3-6CD8-43A6-9C7D-428D6A8C78E7}" type="presOf" srcId="{72B171B6-D9E0-4D2C-8F58-64424A51267A}" destId="{CBF9CC72-BE4F-431A-BE4F-645575566C07}" srcOrd="1" destOrd="0" presId="urn:microsoft.com/office/officeart/2005/8/layout/vList4#4"/>
    <dgm:cxn modelId="{D2C04F8B-5021-467B-A6C9-770C95DD21E0}" type="presParOf" srcId="{6BEC8B90-640D-41D2-9553-8B0947D5ACF9}" destId="{B2BD0EA3-2AC5-4B7D-A9A3-8D55FCFCB3DF}" srcOrd="0" destOrd="0" presId="urn:microsoft.com/office/officeart/2005/8/layout/vList4#4"/>
    <dgm:cxn modelId="{612C75DB-0DB9-4B10-8B07-AC2EABEB96AD}" type="presParOf" srcId="{B2BD0EA3-2AC5-4B7D-A9A3-8D55FCFCB3DF}" destId="{DA2999EA-0E0B-42D3-8C5E-7AE33D3EFACC}" srcOrd="0" destOrd="0" presId="urn:microsoft.com/office/officeart/2005/8/layout/vList4#4"/>
    <dgm:cxn modelId="{0A13F9AE-8FDC-45FD-B4FB-5C0D53A61E23}" type="presParOf" srcId="{B2BD0EA3-2AC5-4B7D-A9A3-8D55FCFCB3DF}" destId="{43DB6595-8DEB-4CA7-B0A9-851A0794588C}" srcOrd="1" destOrd="0" presId="urn:microsoft.com/office/officeart/2005/8/layout/vList4#4"/>
    <dgm:cxn modelId="{67C98CD6-F176-4C03-A3A0-E7C121028B9E}" type="presParOf" srcId="{B2BD0EA3-2AC5-4B7D-A9A3-8D55FCFCB3DF}" destId="{02C63D8E-B26F-4FC6-A94F-0B5C69429C1F}" srcOrd="2" destOrd="0" presId="urn:microsoft.com/office/officeart/2005/8/layout/vList4#4"/>
    <dgm:cxn modelId="{3F5639AF-8CF1-4D7C-9C1C-AF91ED813896}" type="presParOf" srcId="{6BEC8B90-640D-41D2-9553-8B0947D5ACF9}" destId="{F368E018-8854-4E7E-A2E5-496607ECCE46}" srcOrd="1" destOrd="0" presId="urn:microsoft.com/office/officeart/2005/8/layout/vList4#4"/>
    <dgm:cxn modelId="{31DD3275-1685-4AD3-93DB-89C9AD18D47F}" type="presParOf" srcId="{6BEC8B90-640D-41D2-9553-8B0947D5ACF9}" destId="{838EACDA-47A9-4EDE-A318-8F9A8E4BBEA2}" srcOrd="2" destOrd="0" presId="urn:microsoft.com/office/officeart/2005/8/layout/vList4#4"/>
    <dgm:cxn modelId="{D2F89871-1B09-41D9-9773-DC19701DF175}" type="presParOf" srcId="{838EACDA-47A9-4EDE-A318-8F9A8E4BBEA2}" destId="{3C68FD8E-D41A-4E5A-9961-FBDD099BAC97}" srcOrd="0" destOrd="0" presId="urn:microsoft.com/office/officeart/2005/8/layout/vList4#4"/>
    <dgm:cxn modelId="{8B8146F3-D26E-47FB-A842-73E319914AA6}" type="presParOf" srcId="{838EACDA-47A9-4EDE-A318-8F9A8E4BBEA2}" destId="{3BDBFABE-B431-4D1B-AE83-EDB78419EF8B}" srcOrd="1" destOrd="0" presId="urn:microsoft.com/office/officeart/2005/8/layout/vList4#4"/>
    <dgm:cxn modelId="{4A75D47E-97EC-434E-9DA8-2AD341916ED9}" type="presParOf" srcId="{838EACDA-47A9-4EDE-A318-8F9A8E4BBEA2}" destId="{CBF9CC72-BE4F-431A-BE4F-645575566C07}" srcOrd="2" destOrd="0" presId="urn:microsoft.com/office/officeart/2005/8/layout/vList4#4"/>
    <dgm:cxn modelId="{E421B2DA-D3CB-4E78-8A72-714985A6A127}" type="presParOf" srcId="{6BEC8B90-640D-41D2-9553-8B0947D5ACF9}" destId="{2E6FD8AF-142C-4613-954D-2754DEE1EF94}" srcOrd="3" destOrd="0" presId="urn:microsoft.com/office/officeart/2005/8/layout/vList4#4"/>
    <dgm:cxn modelId="{8C4AA9DE-54B6-4BCC-87FD-E0BF0E1A1C74}" type="presParOf" srcId="{6BEC8B90-640D-41D2-9553-8B0947D5ACF9}" destId="{7CE3A1E0-0806-4592-9298-759FC6A2CF96}" srcOrd="4" destOrd="0" presId="urn:microsoft.com/office/officeart/2005/8/layout/vList4#4"/>
    <dgm:cxn modelId="{FD483193-16CB-4F0D-B25E-BAE7F6D05578}" type="presParOf" srcId="{7CE3A1E0-0806-4592-9298-759FC6A2CF96}" destId="{A2A0136F-C758-47B4-A530-0C0A7B9326E1}" srcOrd="0" destOrd="0" presId="urn:microsoft.com/office/officeart/2005/8/layout/vList4#4"/>
    <dgm:cxn modelId="{A4794968-509C-4D0B-A677-F9E563261903}" type="presParOf" srcId="{7CE3A1E0-0806-4592-9298-759FC6A2CF96}" destId="{5C785EBF-4FD2-4532-8423-046573815ACB}" srcOrd="1" destOrd="0" presId="urn:microsoft.com/office/officeart/2005/8/layout/vList4#4"/>
    <dgm:cxn modelId="{74A32BEB-D30C-4BA2-BF9C-075A84CEA975}" type="presParOf" srcId="{7CE3A1E0-0806-4592-9298-759FC6A2CF96}" destId="{1EAAAD11-6E1E-427F-B104-30909009C198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DD3901-8D6A-49C3-9B10-3A6924316E4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2FCC9DC-509B-472A-BABB-DCF8F1249D3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/>
            <a:t>Тема проекта</a:t>
          </a:r>
        </a:p>
      </dgm:t>
    </dgm:pt>
    <dgm:pt modelId="{C6AE8F03-1EBD-46DA-B607-B1ED8C015A17}" type="parTrans" cxnId="{5F102EB0-722D-4E4D-9D0C-5E2BC7966327}">
      <dgm:prSet/>
      <dgm:spPr/>
      <dgm:t>
        <a:bodyPr/>
        <a:lstStyle/>
        <a:p>
          <a:endParaRPr lang="ru-RU" b="1"/>
        </a:p>
      </dgm:t>
    </dgm:pt>
    <dgm:pt modelId="{CBF13352-354E-454B-A36A-2BD47F74FCE8}" type="sibTrans" cxnId="{5F102EB0-722D-4E4D-9D0C-5E2BC7966327}">
      <dgm:prSet/>
      <dgm:spPr/>
      <dgm:t>
        <a:bodyPr/>
        <a:lstStyle/>
        <a:p>
          <a:endParaRPr lang="ru-RU" b="1"/>
        </a:p>
      </dgm:t>
    </dgm:pt>
    <dgm:pt modelId="{36F84456-340B-48ED-A706-0916455A379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dirty="0" smtClean="0"/>
            <a:t>Предварительная  работа</a:t>
          </a:r>
          <a:endParaRPr lang="ru-RU" sz="1800" b="1" dirty="0"/>
        </a:p>
      </dgm:t>
    </dgm:pt>
    <dgm:pt modelId="{B734722E-EE7C-4CC3-A33C-56739C72DD7C}" type="parTrans" cxnId="{C7C75540-41BC-484B-974E-24AC63007A95}">
      <dgm:prSet/>
      <dgm:spPr/>
      <dgm:t>
        <a:bodyPr/>
        <a:lstStyle/>
        <a:p>
          <a:endParaRPr lang="ru-RU" b="1"/>
        </a:p>
      </dgm:t>
    </dgm:pt>
    <dgm:pt modelId="{EFCF727E-810A-4EB9-96E3-569AB9892527}" type="sibTrans" cxnId="{C7C75540-41BC-484B-974E-24AC63007A95}">
      <dgm:prSet/>
      <dgm:spPr/>
      <dgm:t>
        <a:bodyPr/>
        <a:lstStyle/>
        <a:p>
          <a:endParaRPr lang="ru-RU" b="1"/>
        </a:p>
      </dgm:t>
    </dgm:pt>
    <dgm:pt modelId="{E1F44FAF-02B9-48A7-A1CA-C66F471276BE}">
      <dgm:prSet phldrT="[Текст]" custT="1"/>
      <dgm:spPr/>
      <dgm:t>
        <a:bodyPr/>
        <a:lstStyle/>
        <a:p>
          <a:r>
            <a:rPr lang="ru-RU" sz="1200" b="1" dirty="0" smtClean="0"/>
            <a:t>Планируется при необходимости  на этапе подготовки к реализации темы  проекта</a:t>
          </a:r>
          <a:endParaRPr lang="ru-RU" sz="1200" b="1" dirty="0"/>
        </a:p>
      </dgm:t>
    </dgm:pt>
    <dgm:pt modelId="{FBC3969C-569A-4246-8FAA-AAD0D754BE0D}" type="parTrans" cxnId="{B5F118B3-5800-45B3-891E-4E39D0AB8C0B}">
      <dgm:prSet/>
      <dgm:spPr/>
      <dgm:t>
        <a:bodyPr/>
        <a:lstStyle/>
        <a:p>
          <a:endParaRPr lang="ru-RU" b="1"/>
        </a:p>
      </dgm:t>
    </dgm:pt>
    <dgm:pt modelId="{CAD03205-762F-40D2-AE24-CD0CE0E3F421}" type="sibTrans" cxnId="{B5F118B3-5800-45B3-891E-4E39D0AB8C0B}">
      <dgm:prSet/>
      <dgm:spPr/>
      <dgm:t>
        <a:bodyPr/>
        <a:lstStyle/>
        <a:p>
          <a:endParaRPr lang="ru-RU" b="1"/>
        </a:p>
      </dgm:t>
    </dgm:pt>
    <dgm:pt modelId="{09ABC752-74BE-49C9-92AD-F58B6628AD5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/>
            <a:t>Продукт </a:t>
          </a:r>
          <a:endParaRPr lang="ru-RU" sz="2000" b="1" dirty="0"/>
        </a:p>
      </dgm:t>
    </dgm:pt>
    <dgm:pt modelId="{4B720D2D-6F62-4B44-B3BB-23077ECE667F}" type="parTrans" cxnId="{0B18188A-0CA1-45B9-BDCE-180DEF4C29C4}">
      <dgm:prSet/>
      <dgm:spPr/>
      <dgm:t>
        <a:bodyPr/>
        <a:lstStyle/>
        <a:p>
          <a:endParaRPr lang="ru-RU" b="1"/>
        </a:p>
      </dgm:t>
    </dgm:pt>
    <dgm:pt modelId="{6302ED4A-DBC2-4D49-A8DF-45F099B9ECB2}" type="sibTrans" cxnId="{0B18188A-0CA1-45B9-BDCE-180DEF4C29C4}">
      <dgm:prSet/>
      <dgm:spPr/>
      <dgm:t>
        <a:bodyPr/>
        <a:lstStyle/>
        <a:p>
          <a:endParaRPr lang="ru-RU" b="1"/>
        </a:p>
      </dgm:t>
    </dgm:pt>
    <dgm:pt modelId="{065F8130-6668-4B1C-AFB2-7BB45BA379C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dirty="0" smtClean="0"/>
            <a:t>Цель  и задачи</a:t>
          </a:r>
          <a:endParaRPr lang="ru-RU" sz="1800" b="1" dirty="0"/>
        </a:p>
      </dgm:t>
    </dgm:pt>
    <dgm:pt modelId="{A0C6F191-0062-4F05-AFDD-AEF8ECB4D25D}" type="parTrans" cxnId="{AAD14292-2E75-4F93-8EC1-40DE1EEAC011}">
      <dgm:prSet/>
      <dgm:spPr/>
      <dgm:t>
        <a:bodyPr/>
        <a:lstStyle/>
        <a:p>
          <a:endParaRPr lang="ru-RU" b="1"/>
        </a:p>
      </dgm:t>
    </dgm:pt>
    <dgm:pt modelId="{14D8DBC9-F0C4-4036-ADF1-1A9FB58503DC}" type="sibTrans" cxnId="{AAD14292-2E75-4F93-8EC1-40DE1EEAC011}">
      <dgm:prSet/>
      <dgm:spPr/>
      <dgm:t>
        <a:bodyPr/>
        <a:lstStyle/>
        <a:p>
          <a:endParaRPr lang="ru-RU" b="1"/>
        </a:p>
      </dgm:t>
    </dgm:pt>
    <dgm:pt modelId="{4C3944D1-1206-4440-8997-ECA5ED3D5DCC}">
      <dgm:prSet phldrT="[Текст]"/>
      <dgm:spPr/>
      <dgm:t>
        <a:bodyPr/>
        <a:lstStyle/>
        <a:p>
          <a:endParaRPr lang="ru-RU" sz="900" b="1" dirty="0"/>
        </a:p>
      </dgm:t>
    </dgm:pt>
    <dgm:pt modelId="{7A8EE747-B756-4C88-A187-07CCA54B72AB}" type="parTrans" cxnId="{9DFC4894-2D1D-47E3-91CA-0D2E3E964552}">
      <dgm:prSet/>
      <dgm:spPr/>
      <dgm:t>
        <a:bodyPr/>
        <a:lstStyle/>
        <a:p>
          <a:endParaRPr lang="ru-RU" b="1"/>
        </a:p>
      </dgm:t>
    </dgm:pt>
    <dgm:pt modelId="{D9643B43-B31F-4204-8A04-54889291EC0E}" type="sibTrans" cxnId="{9DFC4894-2D1D-47E3-91CA-0D2E3E964552}">
      <dgm:prSet/>
      <dgm:spPr/>
      <dgm:t>
        <a:bodyPr/>
        <a:lstStyle/>
        <a:p>
          <a:endParaRPr lang="ru-RU" b="1"/>
        </a:p>
      </dgm:t>
    </dgm:pt>
    <dgm:pt modelId="{745D1149-4E63-4524-BE7A-F69A99EBA6E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dirty="0" smtClean="0"/>
            <a:t>Содержание  проекта</a:t>
          </a:r>
          <a:endParaRPr lang="ru-RU" sz="1800" b="1" dirty="0"/>
        </a:p>
      </dgm:t>
    </dgm:pt>
    <dgm:pt modelId="{B718EF52-0BA9-4BD5-AB36-3F626015789C}" type="parTrans" cxnId="{09C56C22-BB6B-4E74-AB4B-FBE7D6C41B9F}">
      <dgm:prSet/>
      <dgm:spPr/>
      <dgm:t>
        <a:bodyPr/>
        <a:lstStyle/>
        <a:p>
          <a:endParaRPr lang="ru-RU" b="1"/>
        </a:p>
      </dgm:t>
    </dgm:pt>
    <dgm:pt modelId="{47F5F02D-B02A-433A-AD5A-A5EC97641335}" type="sibTrans" cxnId="{09C56C22-BB6B-4E74-AB4B-FBE7D6C41B9F}">
      <dgm:prSet/>
      <dgm:spPr/>
      <dgm:t>
        <a:bodyPr/>
        <a:lstStyle/>
        <a:p>
          <a:endParaRPr lang="ru-RU" b="1"/>
        </a:p>
      </dgm:t>
    </dgm:pt>
    <dgm:pt modelId="{50C47255-09DA-4C85-86CB-97B3F9EE13F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/>
            <a:t>Мотивационный этап</a:t>
          </a:r>
          <a:endParaRPr lang="ru-RU" sz="2000" b="1" dirty="0"/>
        </a:p>
      </dgm:t>
    </dgm:pt>
    <dgm:pt modelId="{FE3ED72D-F9EF-4D6B-84E1-C9227A0DA350}" type="parTrans" cxnId="{D271ADC6-60BD-4C66-9C72-B22746AAA68E}">
      <dgm:prSet/>
      <dgm:spPr/>
      <dgm:t>
        <a:bodyPr/>
        <a:lstStyle/>
        <a:p>
          <a:endParaRPr lang="ru-RU" b="1"/>
        </a:p>
      </dgm:t>
    </dgm:pt>
    <dgm:pt modelId="{25BD649D-84F0-4B95-8047-60658DB9043A}" type="sibTrans" cxnId="{D271ADC6-60BD-4C66-9C72-B22746AAA68E}">
      <dgm:prSet/>
      <dgm:spPr/>
      <dgm:t>
        <a:bodyPr/>
        <a:lstStyle/>
        <a:p>
          <a:endParaRPr lang="ru-RU" b="1"/>
        </a:p>
      </dgm:t>
    </dgm:pt>
    <dgm:pt modelId="{9D845694-B6ED-4271-B0E8-4FE41DB4AE52}">
      <dgm:prSet custT="1"/>
      <dgm:spPr/>
      <dgm:t>
        <a:bodyPr/>
        <a:lstStyle/>
        <a:p>
          <a:r>
            <a:rPr lang="ru-RU" sz="1400" b="1" dirty="0" smtClean="0"/>
            <a:t>Содержание и формы  работы</a:t>
          </a:r>
          <a:endParaRPr lang="ru-RU" sz="1400" b="1" dirty="0"/>
        </a:p>
      </dgm:t>
    </dgm:pt>
    <dgm:pt modelId="{517C4D14-D505-4D2C-8986-F20FF9AF7B8D}" type="parTrans" cxnId="{3B3D065C-E052-411D-8D63-C0B7FBEF871C}">
      <dgm:prSet/>
      <dgm:spPr/>
      <dgm:t>
        <a:bodyPr/>
        <a:lstStyle/>
        <a:p>
          <a:endParaRPr lang="ru-RU" b="1"/>
        </a:p>
      </dgm:t>
    </dgm:pt>
    <dgm:pt modelId="{27D72D43-3C79-4AF1-913C-AD415B8100C2}" type="sibTrans" cxnId="{3B3D065C-E052-411D-8D63-C0B7FBEF871C}">
      <dgm:prSet/>
      <dgm:spPr/>
      <dgm:t>
        <a:bodyPr/>
        <a:lstStyle/>
        <a:p>
          <a:endParaRPr lang="ru-RU" b="1"/>
        </a:p>
      </dgm:t>
    </dgm:pt>
    <dgm:pt modelId="{F3C00E49-7F2E-4A49-9438-2F92C95D6CB6}">
      <dgm:prSet custT="1"/>
      <dgm:spPr/>
      <dgm:t>
        <a:bodyPr/>
        <a:lstStyle/>
        <a:p>
          <a:r>
            <a:rPr lang="ru-RU" sz="1400" b="1" dirty="0" smtClean="0"/>
            <a:t>Расписывается  по этапам  проекта</a:t>
          </a:r>
          <a:endParaRPr lang="ru-RU" sz="1400" b="1" dirty="0"/>
        </a:p>
      </dgm:t>
    </dgm:pt>
    <dgm:pt modelId="{ACABC740-BC69-4CCB-A7C7-A12DD80A879E}" type="parTrans" cxnId="{F8031FC0-CC2E-48D3-9A76-E85CADBB199B}">
      <dgm:prSet/>
      <dgm:spPr/>
      <dgm:t>
        <a:bodyPr/>
        <a:lstStyle/>
        <a:p>
          <a:endParaRPr lang="ru-RU" b="1"/>
        </a:p>
      </dgm:t>
    </dgm:pt>
    <dgm:pt modelId="{494569BB-7F6C-4E39-B5AF-62848D38C849}" type="sibTrans" cxnId="{F8031FC0-CC2E-48D3-9A76-E85CADBB199B}">
      <dgm:prSet/>
      <dgm:spPr/>
      <dgm:t>
        <a:bodyPr/>
        <a:lstStyle/>
        <a:p>
          <a:endParaRPr lang="ru-RU" b="1"/>
        </a:p>
      </dgm:t>
    </dgm:pt>
    <dgm:pt modelId="{310443CA-8B97-47BC-9E5A-720D02D4438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dirty="0" smtClean="0"/>
            <a:t>Проблемно- </a:t>
          </a:r>
          <a:r>
            <a:rPr lang="ru-RU" sz="1800" b="1" dirty="0" err="1" smtClean="0"/>
            <a:t>деятельностный</a:t>
          </a:r>
          <a:r>
            <a:rPr lang="ru-RU" sz="1800" b="1" dirty="0" smtClean="0"/>
            <a:t> этап</a:t>
          </a:r>
          <a:endParaRPr lang="ru-RU" sz="1800" b="1" dirty="0"/>
        </a:p>
      </dgm:t>
    </dgm:pt>
    <dgm:pt modelId="{1DF8D367-03FC-4D1D-BF98-CF246DF1239E}" type="parTrans" cxnId="{9EB39B6C-A18C-4299-96D1-469AC9926F2C}">
      <dgm:prSet/>
      <dgm:spPr/>
      <dgm:t>
        <a:bodyPr/>
        <a:lstStyle/>
        <a:p>
          <a:endParaRPr lang="ru-RU" b="1"/>
        </a:p>
      </dgm:t>
    </dgm:pt>
    <dgm:pt modelId="{0ACDCCA7-FE57-456E-9AB1-ADEEFE7E571E}" type="sibTrans" cxnId="{9EB39B6C-A18C-4299-96D1-469AC9926F2C}">
      <dgm:prSet/>
      <dgm:spPr/>
      <dgm:t>
        <a:bodyPr/>
        <a:lstStyle/>
        <a:p>
          <a:endParaRPr lang="ru-RU" b="1"/>
        </a:p>
      </dgm:t>
    </dgm:pt>
    <dgm:pt modelId="{CBBD2E54-4E9E-4CE0-8E86-87283C1B9288}">
      <dgm:prSet custT="1"/>
      <dgm:spPr/>
      <dgm:t>
        <a:bodyPr/>
        <a:lstStyle/>
        <a:p>
          <a:r>
            <a:rPr lang="ru-RU" sz="1100" b="1" dirty="0" smtClean="0"/>
            <a:t>Изложение  содержания  в  форме  таблицы  </a:t>
          </a:r>
          <a:endParaRPr lang="ru-RU" sz="1100" b="1" dirty="0"/>
        </a:p>
      </dgm:t>
    </dgm:pt>
    <dgm:pt modelId="{84DFDC9B-B101-4217-B44F-EACA9103C942}" type="parTrans" cxnId="{3C3204E3-9F66-4C4F-B8B2-9015DDA0A9F3}">
      <dgm:prSet/>
      <dgm:spPr/>
      <dgm:t>
        <a:bodyPr/>
        <a:lstStyle/>
        <a:p>
          <a:endParaRPr lang="ru-RU" b="1"/>
        </a:p>
      </dgm:t>
    </dgm:pt>
    <dgm:pt modelId="{5ADF5366-485C-486B-93BA-EA464CDB21BA}" type="sibTrans" cxnId="{3C3204E3-9F66-4C4F-B8B2-9015DDA0A9F3}">
      <dgm:prSet/>
      <dgm:spPr/>
      <dgm:t>
        <a:bodyPr/>
        <a:lstStyle/>
        <a:p>
          <a:endParaRPr lang="ru-RU" b="1"/>
        </a:p>
      </dgm:t>
    </dgm:pt>
    <dgm:pt modelId="{AFF10CF7-7C99-4D32-B96B-B063601CC74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b="1" dirty="0" smtClean="0"/>
            <a:t>Творческий этап </a:t>
          </a:r>
          <a:endParaRPr lang="ru-RU" sz="1800" b="1" dirty="0"/>
        </a:p>
      </dgm:t>
    </dgm:pt>
    <dgm:pt modelId="{37A862A5-27BC-4209-B416-013D8F920B8E}" type="parTrans" cxnId="{967C5129-7BF9-4652-8E79-1CB24C66333E}">
      <dgm:prSet/>
      <dgm:spPr/>
      <dgm:t>
        <a:bodyPr/>
        <a:lstStyle/>
        <a:p>
          <a:endParaRPr lang="ru-RU" b="1"/>
        </a:p>
      </dgm:t>
    </dgm:pt>
    <dgm:pt modelId="{1B007D0B-6491-4841-B285-EEB04C4A3287}" type="sibTrans" cxnId="{967C5129-7BF9-4652-8E79-1CB24C66333E}">
      <dgm:prSet/>
      <dgm:spPr/>
      <dgm:t>
        <a:bodyPr/>
        <a:lstStyle/>
        <a:p>
          <a:endParaRPr lang="ru-RU" b="1"/>
        </a:p>
      </dgm:t>
    </dgm:pt>
    <dgm:pt modelId="{8B0E5C6B-6202-4872-9FAD-656A657A3578}" type="pres">
      <dgm:prSet presAssocID="{81DD3901-8D6A-49C3-9B10-3A6924316E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91EF7-68C8-44F3-BA0B-8AB750132097}" type="pres">
      <dgm:prSet presAssocID="{42FCC9DC-509B-472A-BABB-DCF8F1249D30}" presName="parentLin" presStyleCnt="0"/>
      <dgm:spPr/>
    </dgm:pt>
    <dgm:pt modelId="{88DE2411-FF72-4CCA-A188-6BBD697CC63F}" type="pres">
      <dgm:prSet presAssocID="{42FCC9DC-509B-472A-BABB-DCF8F1249D3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D52A642-9248-4691-B30A-5E0C28EE08EF}" type="pres">
      <dgm:prSet presAssocID="{42FCC9DC-509B-472A-BABB-DCF8F1249D30}" presName="parentText" presStyleLbl="node1" presStyleIdx="0" presStyleCnt="8" custLinFactNeighborX="1695" custLinFactNeighborY="-2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42E2-816B-477B-B736-F03F5907EAB4}" type="pres">
      <dgm:prSet presAssocID="{42FCC9DC-509B-472A-BABB-DCF8F1249D30}" presName="negativeSpace" presStyleCnt="0"/>
      <dgm:spPr/>
    </dgm:pt>
    <dgm:pt modelId="{88ADA3ED-6811-4024-9BF5-9C90F84B78D4}" type="pres">
      <dgm:prSet presAssocID="{42FCC9DC-509B-472A-BABB-DCF8F1249D30}" presName="childText" presStyleLbl="conFgAcc1" presStyleIdx="0" presStyleCnt="8" custScaleY="84524" custLinFactNeighborY="12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9DD8-2ECC-4519-9DB5-E4BF11564049}" type="pres">
      <dgm:prSet presAssocID="{CBF13352-354E-454B-A36A-2BD47F74FCE8}" presName="spaceBetweenRectangles" presStyleCnt="0"/>
      <dgm:spPr/>
    </dgm:pt>
    <dgm:pt modelId="{2F28BBCF-E644-47EF-A5BC-E3806A9390D6}" type="pres">
      <dgm:prSet presAssocID="{09ABC752-74BE-49C9-92AD-F58B6628AD52}" presName="parentLin" presStyleCnt="0"/>
      <dgm:spPr/>
    </dgm:pt>
    <dgm:pt modelId="{74AAA727-5568-4CC9-B00F-21C6C7C27FC1}" type="pres">
      <dgm:prSet presAssocID="{09ABC752-74BE-49C9-92AD-F58B6628AD5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DBE65473-190E-4C6C-B909-C8D5857FDC8C}" type="pres">
      <dgm:prSet presAssocID="{09ABC752-74BE-49C9-92AD-F58B6628AD5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71E04-CEDF-4DDF-9671-B94E17E30F81}" type="pres">
      <dgm:prSet presAssocID="{09ABC752-74BE-49C9-92AD-F58B6628AD52}" presName="negativeSpace" presStyleCnt="0"/>
      <dgm:spPr/>
    </dgm:pt>
    <dgm:pt modelId="{4334BD90-8FFF-4343-8251-BB30E66FEC69}" type="pres">
      <dgm:prSet presAssocID="{09ABC752-74BE-49C9-92AD-F58B6628AD52}" presName="childText" presStyleLbl="conFgAcc1" presStyleIdx="1" presStyleCnt="8">
        <dgm:presLayoutVars>
          <dgm:bulletEnabled val="1"/>
        </dgm:presLayoutVars>
      </dgm:prSet>
      <dgm:spPr/>
    </dgm:pt>
    <dgm:pt modelId="{BD309087-F2AF-4A58-8D46-480776BC4B2E}" type="pres">
      <dgm:prSet presAssocID="{6302ED4A-DBC2-4D49-A8DF-45F099B9ECB2}" presName="spaceBetweenRectangles" presStyleCnt="0"/>
      <dgm:spPr/>
    </dgm:pt>
    <dgm:pt modelId="{08833A1E-E9D0-4064-A31C-74E75FA63814}" type="pres">
      <dgm:prSet presAssocID="{065F8130-6668-4B1C-AFB2-7BB45BA379CB}" presName="parentLin" presStyleCnt="0"/>
      <dgm:spPr/>
    </dgm:pt>
    <dgm:pt modelId="{783D9A39-1D88-4408-BAED-78E9BA267637}" type="pres">
      <dgm:prSet presAssocID="{065F8130-6668-4B1C-AFB2-7BB45BA379CB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48C7D71-D0D4-4899-892A-ED7B9ABA3204}" type="pres">
      <dgm:prSet presAssocID="{065F8130-6668-4B1C-AFB2-7BB45BA379C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A649B-D60F-4B06-B27F-707B2D0C7AED}" type="pres">
      <dgm:prSet presAssocID="{065F8130-6668-4B1C-AFB2-7BB45BA379CB}" presName="negativeSpace" presStyleCnt="0"/>
      <dgm:spPr/>
    </dgm:pt>
    <dgm:pt modelId="{F8B1DD46-A524-4CF4-B7A8-D29936C4E4B2}" type="pres">
      <dgm:prSet presAssocID="{065F8130-6668-4B1C-AFB2-7BB45BA379CB}" presName="childText" presStyleLbl="conFgAcc1" presStyleIdx="2" presStyleCnt="8">
        <dgm:presLayoutVars>
          <dgm:bulletEnabled val="1"/>
        </dgm:presLayoutVars>
      </dgm:prSet>
      <dgm:spPr/>
    </dgm:pt>
    <dgm:pt modelId="{D320E961-0459-47BB-B266-47DFBA37C1F5}" type="pres">
      <dgm:prSet presAssocID="{14D8DBC9-F0C4-4036-ADF1-1A9FB58503DC}" presName="spaceBetweenRectangles" presStyleCnt="0"/>
      <dgm:spPr/>
    </dgm:pt>
    <dgm:pt modelId="{B7F09778-CDB0-45A8-B4BB-DF4B7CD5F27D}" type="pres">
      <dgm:prSet presAssocID="{36F84456-340B-48ED-A706-0916455A3790}" presName="parentLin" presStyleCnt="0"/>
      <dgm:spPr/>
    </dgm:pt>
    <dgm:pt modelId="{48C9FD11-9BAB-4EA1-BDC3-9118CDE59DB1}" type="pres">
      <dgm:prSet presAssocID="{36F84456-340B-48ED-A706-0916455A379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E5474FD-262E-4B90-AE57-2F1BBA19BAF0}" type="pres">
      <dgm:prSet presAssocID="{36F84456-340B-48ED-A706-0916455A3790}" presName="parentText" presStyleLbl="node1" presStyleIdx="3" presStyleCnt="8" custLinFactNeighborX="1695" custLinFactNeighborY="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0527D-32B6-4247-BC1A-6B5E4F090391}" type="pres">
      <dgm:prSet presAssocID="{36F84456-340B-48ED-A706-0916455A3790}" presName="negativeSpace" presStyleCnt="0"/>
      <dgm:spPr/>
    </dgm:pt>
    <dgm:pt modelId="{678A944B-C040-4AEE-B0F2-9EA01CBFC98D}" type="pres">
      <dgm:prSet presAssocID="{36F84456-340B-48ED-A706-0916455A3790}" presName="childText" presStyleLbl="conFgAcc1" presStyleIdx="3" presStyleCnt="8" custScaleY="7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A79B9-93D2-411A-9CE2-6EE13F8D7713}" type="pres">
      <dgm:prSet presAssocID="{EFCF727E-810A-4EB9-96E3-569AB9892527}" presName="spaceBetweenRectangles" presStyleCnt="0"/>
      <dgm:spPr/>
    </dgm:pt>
    <dgm:pt modelId="{B835F925-DF3E-4BBD-B46C-D247D81CCF2F}" type="pres">
      <dgm:prSet presAssocID="{745D1149-4E63-4524-BE7A-F69A99EBA6EE}" presName="parentLin" presStyleCnt="0"/>
      <dgm:spPr/>
    </dgm:pt>
    <dgm:pt modelId="{36838BD0-3775-4EE6-A092-60945A5EA478}" type="pres">
      <dgm:prSet presAssocID="{745D1149-4E63-4524-BE7A-F69A99EBA6EE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BE26BE3-D0DE-4C00-BC54-E2F6E6616E46}" type="pres">
      <dgm:prSet presAssocID="{745D1149-4E63-4524-BE7A-F69A99EBA6E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20FD-1FB2-4CB4-8278-31BF82465946}" type="pres">
      <dgm:prSet presAssocID="{745D1149-4E63-4524-BE7A-F69A99EBA6EE}" presName="negativeSpace" presStyleCnt="0"/>
      <dgm:spPr/>
    </dgm:pt>
    <dgm:pt modelId="{9E576FAC-8530-43C3-B28A-5FDD28F94994}" type="pres">
      <dgm:prSet presAssocID="{745D1149-4E63-4524-BE7A-F69A99EBA6EE}" presName="childText" presStyleLbl="conFgAcc1" presStyleIdx="4" presStyleCnt="8" custScaleY="76788" custLinFactNeighborY="7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A0E0F-2DCE-4704-8E77-CAAA55F765E1}" type="pres">
      <dgm:prSet presAssocID="{47F5F02D-B02A-433A-AD5A-A5EC97641335}" presName="spaceBetweenRectangles" presStyleCnt="0"/>
      <dgm:spPr/>
    </dgm:pt>
    <dgm:pt modelId="{4AF2127D-FE63-49D2-B3B0-AD85C2D4FA66}" type="pres">
      <dgm:prSet presAssocID="{50C47255-09DA-4C85-86CB-97B3F9EE13F1}" presName="parentLin" presStyleCnt="0"/>
      <dgm:spPr/>
    </dgm:pt>
    <dgm:pt modelId="{DD0DD765-4A30-4D93-8C7C-EDF1C223A4C8}" type="pres">
      <dgm:prSet presAssocID="{50C47255-09DA-4C85-86CB-97B3F9EE13F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9DC01C0A-5596-424E-9DB7-CC9345D34EF3}" type="pres">
      <dgm:prSet presAssocID="{50C47255-09DA-4C85-86CB-97B3F9EE13F1}" presName="parentText" presStyleLbl="node1" presStyleIdx="5" presStyleCnt="8" custLinFactNeighborX="1695" custLinFactNeighborY="-10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D1093-C732-46CA-921C-80E1C7FDEF9F}" type="pres">
      <dgm:prSet presAssocID="{50C47255-09DA-4C85-86CB-97B3F9EE13F1}" presName="negativeSpace" presStyleCnt="0"/>
      <dgm:spPr/>
    </dgm:pt>
    <dgm:pt modelId="{C19964EC-D869-44B7-AF4D-6A8B8804DD7A}" type="pres">
      <dgm:prSet presAssocID="{50C47255-09DA-4C85-86CB-97B3F9EE13F1}" presName="childText" presStyleLbl="conFgAcc1" presStyleIdx="5" presStyleCnt="8" custScaleY="61401" custLinFactNeighborX="847" custLinFactNeighborY="5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C1013-F4CB-44AE-BB10-038166494F7E}" type="pres">
      <dgm:prSet presAssocID="{25BD649D-84F0-4B95-8047-60658DB9043A}" presName="spaceBetweenRectangles" presStyleCnt="0"/>
      <dgm:spPr/>
    </dgm:pt>
    <dgm:pt modelId="{66AB2658-99CC-4A27-8E43-CD31D13C5409}" type="pres">
      <dgm:prSet presAssocID="{310443CA-8B97-47BC-9E5A-720D02D44384}" presName="parentLin" presStyleCnt="0"/>
      <dgm:spPr/>
    </dgm:pt>
    <dgm:pt modelId="{9EE83518-6A65-435C-9741-F6C479B84E3C}" type="pres">
      <dgm:prSet presAssocID="{310443CA-8B97-47BC-9E5A-720D02D4438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2EFF0B5E-44FC-4FC1-8D2B-672AF6B48D32}" type="pres">
      <dgm:prSet presAssocID="{310443CA-8B97-47BC-9E5A-720D02D44384}" presName="parentText" presStyleLbl="node1" presStyleIdx="6" presStyleCnt="8" custLinFactNeighborX="1695" custLinFactNeighborY="-1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4E32C-D755-467A-AD86-51F6FF8C2475}" type="pres">
      <dgm:prSet presAssocID="{310443CA-8B97-47BC-9E5A-720D02D44384}" presName="negativeSpace" presStyleCnt="0"/>
      <dgm:spPr/>
    </dgm:pt>
    <dgm:pt modelId="{9928DCD3-76DB-4EB3-800E-A6A6EC69ED5B}" type="pres">
      <dgm:prSet presAssocID="{310443CA-8B97-47BC-9E5A-720D02D44384}" presName="childText" presStyleLbl="conFgAcc1" presStyleIdx="6" presStyleCnt="8" custScaleY="78535" custLinFactNeighborY="9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16B6-56F8-4D8E-B5AB-0DA7BBC61CF5}" type="pres">
      <dgm:prSet presAssocID="{0ACDCCA7-FE57-456E-9AB1-ADEEFE7E571E}" presName="spaceBetweenRectangles" presStyleCnt="0"/>
      <dgm:spPr/>
    </dgm:pt>
    <dgm:pt modelId="{72C80DAC-BA8F-40A6-86F9-1955ED436AE4}" type="pres">
      <dgm:prSet presAssocID="{AFF10CF7-7C99-4D32-B96B-B063601CC743}" presName="parentLin" presStyleCnt="0"/>
      <dgm:spPr/>
    </dgm:pt>
    <dgm:pt modelId="{575CF384-80A0-42E5-A0B1-E89E92608B0D}" type="pres">
      <dgm:prSet presAssocID="{AFF10CF7-7C99-4D32-B96B-B063601CC743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8888B27-7930-41A6-BF2D-5CDA4BBBCC47}" type="pres">
      <dgm:prSet presAssocID="{AFF10CF7-7C99-4D32-B96B-B063601CC743}" presName="parentText" presStyleLbl="node1" presStyleIdx="7" presStyleCnt="8" custLinFactNeighborX="1695" custLinFactNeighborY="-9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DE865-CB22-443F-BDFF-57C440222BD4}" type="pres">
      <dgm:prSet presAssocID="{AFF10CF7-7C99-4D32-B96B-B063601CC743}" presName="negativeSpace" presStyleCnt="0"/>
      <dgm:spPr/>
    </dgm:pt>
    <dgm:pt modelId="{74CA8A90-6B7D-4090-8BDA-B859B4C4C7DE}" type="pres">
      <dgm:prSet presAssocID="{AFF10CF7-7C99-4D32-B96B-B063601CC74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271ADC6-60BD-4C66-9C72-B22746AAA68E}" srcId="{81DD3901-8D6A-49C3-9B10-3A6924316E42}" destId="{50C47255-09DA-4C85-86CB-97B3F9EE13F1}" srcOrd="5" destOrd="0" parTransId="{FE3ED72D-F9EF-4D6B-84E1-C9227A0DA350}" sibTransId="{25BD649D-84F0-4B95-8047-60658DB9043A}"/>
    <dgm:cxn modelId="{40400CD2-AFEA-45F6-BF8A-BD9A83C51826}" type="presOf" srcId="{4C3944D1-1206-4440-8997-ECA5ED3D5DCC}" destId="{678A944B-C040-4AEE-B0F2-9EA01CBFC98D}" srcOrd="0" destOrd="0" presId="urn:microsoft.com/office/officeart/2005/8/layout/list1"/>
    <dgm:cxn modelId="{967C5129-7BF9-4652-8E79-1CB24C66333E}" srcId="{81DD3901-8D6A-49C3-9B10-3A6924316E42}" destId="{AFF10CF7-7C99-4D32-B96B-B063601CC743}" srcOrd="7" destOrd="0" parTransId="{37A862A5-27BC-4209-B416-013D8F920B8E}" sibTransId="{1B007D0B-6491-4841-B285-EEB04C4A3287}"/>
    <dgm:cxn modelId="{3B3D065C-E052-411D-8D63-C0B7FBEF871C}" srcId="{50C47255-09DA-4C85-86CB-97B3F9EE13F1}" destId="{9D845694-B6ED-4271-B0E8-4FE41DB4AE52}" srcOrd="0" destOrd="0" parTransId="{517C4D14-D505-4D2C-8986-F20FF9AF7B8D}" sibTransId="{27D72D43-3C79-4AF1-913C-AD415B8100C2}"/>
    <dgm:cxn modelId="{ED422EA6-F3E1-4776-A574-D0817DE17EE4}" type="presOf" srcId="{50C47255-09DA-4C85-86CB-97B3F9EE13F1}" destId="{DD0DD765-4A30-4D93-8C7C-EDF1C223A4C8}" srcOrd="0" destOrd="0" presId="urn:microsoft.com/office/officeart/2005/8/layout/list1"/>
    <dgm:cxn modelId="{6BBF4A89-AD45-4722-971D-FEFCA3836C98}" type="presOf" srcId="{AFF10CF7-7C99-4D32-B96B-B063601CC743}" destId="{575CF384-80A0-42E5-A0B1-E89E92608B0D}" srcOrd="0" destOrd="0" presId="urn:microsoft.com/office/officeart/2005/8/layout/list1"/>
    <dgm:cxn modelId="{09C56C22-BB6B-4E74-AB4B-FBE7D6C41B9F}" srcId="{81DD3901-8D6A-49C3-9B10-3A6924316E42}" destId="{745D1149-4E63-4524-BE7A-F69A99EBA6EE}" srcOrd="4" destOrd="0" parTransId="{B718EF52-0BA9-4BD5-AB36-3F626015789C}" sibTransId="{47F5F02D-B02A-433A-AD5A-A5EC97641335}"/>
    <dgm:cxn modelId="{C286135A-8908-40CF-8692-B1E1891F325B}" type="presOf" srcId="{E1F44FAF-02B9-48A7-A1CA-C66F471276BE}" destId="{678A944B-C040-4AEE-B0F2-9EA01CBFC98D}" srcOrd="0" destOrd="1" presId="urn:microsoft.com/office/officeart/2005/8/layout/list1"/>
    <dgm:cxn modelId="{C4BDCF36-260C-4BFF-AFBC-0420FC863E10}" type="presOf" srcId="{310443CA-8B97-47BC-9E5A-720D02D44384}" destId="{9EE83518-6A65-435C-9741-F6C479B84E3C}" srcOrd="0" destOrd="0" presId="urn:microsoft.com/office/officeart/2005/8/layout/list1"/>
    <dgm:cxn modelId="{A2D52F43-7C75-4E95-859A-4604BFC04D28}" type="presOf" srcId="{F3C00E49-7F2E-4A49-9438-2F92C95D6CB6}" destId="{9E576FAC-8530-43C3-B28A-5FDD28F94994}" srcOrd="0" destOrd="0" presId="urn:microsoft.com/office/officeart/2005/8/layout/list1"/>
    <dgm:cxn modelId="{48E1DF55-C067-4528-B80E-C37A680BD6E8}" type="presOf" srcId="{42FCC9DC-509B-472A-BABB-DCF8F1249D30}" destId="{88DE2411-FF72-4CCA-A188-6BBD697CC63F}" srcOrd="0" destOrd="0" presId="urn:microsoft.com/office/officeart/2005/8/layout/list1"/>
    <dgm:cxn modelId="{FBE7F332-7C9D-4508-BB86-BE0DE5E00371}" type="presOf" srcId="{745D1149-4E63-4524-BE7A-F69A99EBA6EE}" destId="{3BE26BE3-D0DE-4C00-BC54-E2F6E6616E46}" srcOrd="1" destOrd="0" presId="urn:microsoft.com/office/officeart/2005/8/layout/list1"/>
    <dgm:cxn modelId="{B980EDDD-374A-4BCB-9500-33E3FD0FCDC8}" type="presOf" srcId="{065F8130-6668-4B1C-AFB2-7BB45BA379CB}" destId="{783D9A39-1D88-4408-BAED-78E9BA267637}" srcOrd="0" destOrd="0" presId="urn:microsoft.com/office/officeart/2005/8/layout/list1"/>
    <dgm:cxn modelId="{F8031FC0-CC2E-48D3-9A76-E85CADBB199B}" srcId="{745D1149-4E63-4524-BE7A-F69A99EBA6EE}" destId="{F3C00E49-7F2E-4A49-9438-2F92C95D6CB6}" srcOrd="0" destOrd="0" parTransId="{ACABC740-BC69-4CCB-A7C7-A12DD80A879E}" sibTransId="{494569BB-7F6C-4E39-B5AF-62848D38C849}"/>
    <dgm:cxn modelId="{62469E0B-5D2B-40B8-951F-991BB07A0147}" type="presOf" srcId="{CBBD2E54-4E9E-4CE0-8E86-87283C1B9288}" destId="{9928DCD3-76DB-4EB3-800E-A6A6EC69ED5B}" srcOrd="0" destOrd="0" presId="urn:microsoft.com/office/officeart/2005/8/layout/list1"/>
    <dgm:cxn modelId="{00977C2D-6952-4E7D-9E03-542FE25CD0E5}" type="presOf" srcId="{42FCC9DC-509B-472A-BABB-DCF8F1249D30}" destId="{0D52A642-9248-4691-B30A-5E0C28EE08EF}" srcOrd="1" destOrd="0" presId="urn:microsoft.com/office/officeart/2005/8/layout/list1"/>
    <dgm:cxn modelId="{C97D1201-781D-4781-B87D-403833F4D2F7}" type="presOf" srcId="{745D1149-4E63-4524-BE7A-F69A99EBA6EE}" destId="{36838BD0-3775-4EE6-A092-60945A5EA478}" srcOrd="0" destOrd="0" presId="urn:microsoft.com/office/officeart/2005/8/layout/list1"/>
    <dgm:cxn modelId="{C7C75540-41BC-484B-974E-24AC63007A95}" srcId="{81DD3901-8D6A-49C3-9B10-3A6924316E42}" destId="{36F84456-340B-48ED-A706-0916455A3790}" srcOrd="3" destOrd="0" parTransId="{B734722E-EE7C-4CC3-A33C-56739C72DD7C}" sibTransId="{EFCF727E-810A-4EB9-96E3-569AB9892527}"/>
    <dgm:cxn modelId="{EAF6AF06-C6BE-431C-BE70-3356BFD87642}" type="presOf" srcId="{36F84456-340B-48ED-A706-0916455A3790}" destId="{6E5474FD-262E-4B90-AE57-2F1BBA19BAF0}" srcOrd="1" destOrd="0" presId="urn:microsoft.com/office/officeart/2005/8/layout/list1"/>
    <dgm:cxn modelId="{5F102EB0-722D-4E4D-9D0C-5E2BC7966327}" srcId="{81DD3901-8D6A-49C3-9B10-3A6924316E42}" destId="{42FCC9DC-509B-472A-BABB-DCF8F1249D30}" srcOrd="0" destOrd="0" parTransId="{C6AE8F03-1EBD-46DA-B607-B1ED8C015A17}" sibTransId="{CBF13352-354E-454B-A36A-2BD47F74FCE8}"/>
    <dgm:cxn modelId="{D8937F9B-7340-457B-BF9A-4141A48CC92E}" type="presOf" srcId="{AFF10CF7-7C99-4D32-B96B-B063601CC743}" destId="{F8888B27-7930-41A6-BF2D-5CDA4BBBCC47}" srcOrd="1" destOrd="0" presId="urn:microsoft.com/office/officeart/2005/8/layout/list1"/>
    <dgm:cxn modelId="{B5F118B3-5800-45B3-891E-4E39D0AB8C0B}" srcId="{36F84456-340B-48ED-A706-0916455A3790}" destId="{E1F44FAF-02B9-48A7-A1CA-C66F471276BE}" srcOrd="1" destOrd="0" parTransId="{FBC3969C-569A-4246-8FAA-AAD0D754BE0D}" sibTransId="{CAD03205-762F-40D2-AE24-CD0CE0E3F421}"/>
    <dgm:cxn modelId="{3C3204E3-9F66-4C4F-B8B2-9015DDA0A9F3}" srcId="{310443CA-8B97-47BC-9E5A-720D02D44384}" destId="{CBBD2E54-4E9E-4CE0-8E86-87283C1B9288}" srcOrd="0" destOrd="0" parTransId="{84DFDC9B-B101-4217-B44F-EACA9103C942}" sibTransId="{5ADF5366-485C-486B-93BA-EA464CDB21BA}"/>
    <dgm:cxn modelId="{84B1D6FE-E6E8-4013-AE8C-A589E6D3FC13}" type="presOf" srcId="{09ABC752-74BE-49C9-92AD-F58B6628AD52}" destId="{DBE65473-190E-4C6C-B909-C8D5857FDC8C}" srcOrd="1" destOrd="0" presId="urn:microsoft.com/office/officeart/2005/8/layout/list1"/>
    <dgm:cxn modelId="{9DFC4894-2D1D-47E3-91CA-0D2E3E964552}" srcId="{36F84456-340B-48ED-A706-0916455A3790}" destId="{4C3944D1-1206-4440-8997-ECA5ED3D5DCC}" srcOrd="0" destOrd="0" parTransId="{7A8EE747-B756-4C88-A187-07CCA54B72AB}" sibTransId="{D9643B43-B31F-4204-8A04-54889291EC0E}"/>
    <dgm:cxn modelId="{FC95A133-3E68-4BCC-83EB-48DBE56D4433}" type="presOf" srcId="{36F84456-340B-48ED-A706-0916455A3790}" destId="{48C9FD11-9BAB-4EA1-BDC3-9118CDE59DB1}" srcOrd="0" destOrd="0" presId="urn:microsoft.com/office/officeart/2005/8/layout/list1"/>
    <dgm:cxn modelId="{F05124A4-DFA6-46B3-A67E-3D1780EFF265}" type="presOf" srcId="{065F8130-6668-4B1C-AFB2-7BB45BA379CB}" destId="{848C7D71-D0D4-4899-892A-ED7B9ABA3204}" srcOrd="1" destOrd="0" presId="urn:microsoft.com/office/officeart/2005/8/layout/list1"/>
    <dgm:cxn modelId="{2B02C2D0-1A53-4B62-AADB-36B3E35BB618}" type="presOf" srcId="{09ABC752-74BE-49C9-92AD-F58B6628AD52}" destId="{74AAA727-5568-4CC9-B00F-21C6C7C27FC1}" srcOrd="0" destOrd="0" presId="urn:microsoft.com/office/officeart/2005/8/layout/list1"/>
    <dgm:cxn modelId="{AAD14292-2E75-4F93-8EC1-40DE1EEAC011}" srcId="{81DD3901-8D6A-49C3-9B10-3A6924316E42}" destId="{065F8130-6668-4B1C-AFB2-7BB45BA379CB}" srcOrd="2" destOrd="0" parTransId="{A0C6F191-0062-4F05-AFDD-AEF8ECB4D25D}" sibTransId="{14D8DBC9-F0C4-4036-ADF1-1A9FB58503DC}"/>
    <dgm:cxn modelId="{1318A320-7C00-4E97-8B85-319ECC8A2F22}" type="presOf" srcId="{50C47255-09DA-4C85-86CB-97B3F9EE13F1}" destId="{9DC01C0A-5596-424E-9DB7-CC9345D34EF3}" srcOrd="1" destOrd="0" presId="urn:microsoft.com/office/officeart/2005/8/layout/list1"/>
    <dgm:cxn modelId="{DAC37E61-5487-4F27-ACE5-7D90563B437C}" type="presOf" srcId="{81DD3901-8D6A-49C3-9B10-3A6924316E42}" destId="{8B0E5C6B-6202-4872-9FAD-656A657A3578}" srcOrd="0" destOrd="0" presId="urn:microsoft.com/office/officeart/2005/8/layout/list1"/>
    <dgm:cxn modelId="{9EB39B6C-A18C-4299-96D1-469AC9926F2C}" srcId="{81DD3901-8D6A-49C3-9B10-3A6924316E42}" destId="{310443CA-8B97-47BC-9E5A-720D02D44384}" srcOrd="6" destOrd="0" parTransId="{1DF8D367-03FC-4D1D-BF98-CF246DF1239E}" sibTransId="{0ACDCCA7-FE57-456E-9AB1-ADEEFE7E571E}"/>
    <dgm:cxn modelId="{0B18188A-0CA1-45B9-BDCE-180DEF4C29C4}" srcId="{81DD3901-8D6A-49C3-9B10-3A6924316E42}" destId="{09ABC752-74BE-49C9-92AD-F58B6628AD52}" srcOrd="1" destOrd="0" parTransId="{4B720D2D-6F62-4B44-B3BB-23077ECE667F}" sibTransId="{6302ED4A-DBC2-4D49-A8DF-45F099B9ECB2}"/>
    <dgm:cxn modelId="{9DFFD8B0-3A04-4519-89F6-F22581975077}" type="presOf" srcId="{310443CA-8B97-47BC-9E5A-720D02D44384}" destId="{2EFF0B5E-44FC-4FC1-8D2B-672AF6B48D32}" srcOrd="1" destOrd="0" presId="urn:microsoft.com/office/officeart/2005/8/layout/list1"/>
    <dgm:cxn modelId="{49E4D1E1-9398-4C81-9685-AA89022DC70D}" type="presOf" srcId="{9D845694-B6ED-4271-B0E8-4FE41DB4AE52}" destId="{C19964EC-D869-44B7-AF4D-6A8B8804DD7A}" srcOrd="0" destOrd="0" presId="urn:microsoft.com/office/officeart/2005/8/layout/list1"/>
    <dgm:cxn modelId="{AB0DD1F8-A3D4-44C8-B56C-4365B6D2B359}" type="presParOf" srcId="{8B0E5C6B-6202-4872-9FAD-656A657A3578}" destId="{E3391EF7-68C8-44F3-BA0B-8AB750132097}" srcOrd="0" destOrd="0" presId="urn:microsoft.com/office/officeart/2005/8/layout/list1"/>
    <dgm:cxn modelId="{8EE03909-214A-4B0C-AE35-2DD7AAC4A8E9}" type="presParOf" srcId="{E3391EF7-68C8-44F3-BA0B-8AB750132097}" destId="{88DE2411-FF72-4CCA-A188-6BBD697CC63F}" srcOrd="0" destOrd="0" presId="urn:microsoft.com/office/officeart/2005/8/layout/list1"/>
    <dgm:cxn modelId="{0F082F35-14D2-4ADA-B3C2-F4379E595A61}" type="presParOf" srcId="{E3391EF7-68C8-44F3-BA0B-8AB750132097}" destId="{0D52A642-9248-4691-B30A-5E0C28EE08EF}" srcOrd="1" destOrd="0" presId="urn:microsoft.com/office/officeart/2005/8/layout/list1"/>
    <dgm:cxn modelId="{342D2BEA-6807-4C30-A9F3-02C7233F530E}" type="presParOf" srcId="{8B0E5C6B-6202-4872-9FAD-656A657A3578}" destId="{D02142E2-816B-477B-B736-F03F5907EAB4}" srcOrd="1" destOrd="0" presId="urn:microsoft.com/office/officeart/2005/8/layout/list1"/>
    <dgm:cxn modelId="{2214505A-4F84-48E4-8B79-1E631752621F}" type="presParOf" srcId="{8B0E5C6B-6202-4872-9FAD-656A657A3578}" destId="{88ADA3ED-6811-4024-9BF5-9C90F84B78D4}" srcOrd="2" destOrd="0" presId="urn:microsoft.com/office/officeart/2005/8/layout/list1"/>
    <dgm:cxn modelId="{87C8254B-CD79-45EC-85AD-0A36C6BB1FDE}" type="presParOf" srcId="{8B0E5C6B-6202-4872-9FAD-656A657A3578}" destId="{3ACC9DD8-2ECC-4519-9DB5-E4BF11564049}" srcOrd="3" destOrd="0" presId="urn:microsoft.com/office/officeart/2005/8/layout/list1"/>
    <dgm:cxn modelId="{566DE3C8-9F52-4FC1-8C5D-2D256839DC4F}" type="presParOf" srcId="{8B0E5C6B-6202-4872-9FAD-656A657A3578}" destId="{2F28BBCF-E644-47EF-A5BC-E3806A9390D6}" srcOrd="4" destOrd="0" presId="urn:microsoft.com/office/officeart/2005/8/layout/list1"/>
    <dgm:cxn modelId="{75AF5E5C-252A-4D09-A6EE-890776EF5D00}" type="presParOf" srcId="{2F28BBCF-E644-47EF-A5BC-E3806A9390D6}" destId="{74AAA727-5568-4CC9-B00F-21C6C7C27FC1}" srcOrd="0" destOrd="0" presId="urn:microsoft.com/office/officeart/2005/8/layout/list1"/>
    <dgm:cxn modelId="{52883C4E-589A-4B95-8E38-54E7E94CEFF2}" type="presParOf" srcId="{2F28BBCF-E644-47EF-A5BC-E3806A9390D6}" destId="{DBE65473-190E-4C6C-B909-C8D5857FDC8C}" srcOrd="1" destOrd="0" presId="urn:microsoft.com/office/officeart/2005/8/layout/list1"/>
    <dgm:cxn modelId="{84678449-0774-4F86-B9FE-5ED534E69C4F}" type="presParOf" srcId="{8B0E5C6B-6202-4872-9FAD-656A657A3578}" destId="{57071E04-CEDF-4DDF-9671-B94E17E30F81}" srcOrd="5" destOrd="0" presId="urn:microsoft.com/office/officeart/2005/8/layout/list1"/>
    <dgm:cxn modelId="{DF844B36-ED50-4155-B280-09F874A545FB}" type="presParOf" srcId="{8B0E5C6B-6202-4872-9FAD-656A657A3578}" destId="{4334BD90-8FFF-4343-8251-BB30E66FEC69}" srcOrd="6" destOrd="0" presId="urn:microsoft.com/office/officeart/2005/8/layout/list1"/>
    <dgm:cxn modelId="{4FE3E23E-3BD0-4D00-8326-14DA7A4D25E5}" type="presParOf" srcId="{8B0E5C6B-6202-4872-9FAD-656A657A3578}" destId="{BD309087-F2AF-4A58-8D46-480776BC4B2E}" srcOrd="7" destOrd="0" presId="urn:microsoft.com/office/officeart/2005/8/layout/list1"/>
    <dgm:cxn modelId="{5A625467-8288-4975-A293-59B7E1029F4E}" type="presParOf" srcId="{8B0E5C6B-6202-4872-9FAD-656A657A3578}" destId="{08833A1E-E9D0-4064-A31C-74E75FA63814}" srcOrd="8" destOrd="0" presId="urn:microsoft.com/office/officeart/2005/8/layout/list1"/>
    <dgm:cxn modelId="{48A0BF6A-10E5-4AE7-9E2C-F4F385F73F49}" type="presParOf" srcId="{08833A1E-E9D0-4064-A31C-74E75FA63814}" destId="{783D9A39-1D88-4408-BAED-78E9BA267637}" srcOrd="0" destOrd="0" presId="urn:microsoft.com/office/officeart/2005/8/layout/list1"/>
    <dgm:cxn modelId="{6FB4E030-DDAD-42E7-B970-BABBFBC48206}" type="presParOf" srcId="{08833A1E-E9D0-4064-A31C-74E75FA63814}" destId="{848C7D71-D0D4-4899-892A-ED7B9ABA3204}" srcOrd="1" destOrd="0" presId="urn:microsoft.com/office/officeart/2005/8/layout/list1"/>
    <dgm:cxn modelId="{58157368-5720-455F-BC6F-D9C20A92B936}" type="presParOf" srcId="{8B0E5C6B-6202-4872-9FAD-656A657A3578}" destId="{57FA649B-D60F-4B06-B27F-707B2D0C7AED}" srcOrd="9" destOrd="0" presId="urn:microsoft.com/office/officeart/2005/8/layout/list1"/>
    <dgm:cxn modelId="{2A34941C-29B9-4EA3-81D5-116A1617C27A}" type="presParOf" srcId="{8B0E5C6B-6202-4872-9FAD-656A657A3578}" destId="{F8B1DD46-A524-4CF4-B7A8-D29936C4E4B2}" srcOrd="10" destOrd="0" presId="urn:microsoft.com/office/officeart/2005/8/layout/list1"/>
    <dgm:cxn modelId="{5179C7BF-F318-4511-AC15-0ED720D65F6D}" type="presParOf" srcId="{8B0E5C6B-6202-4872-9FAD-656A657A3578}" destId="{D320E961-0459-47BB-B266-47DFBA37C1F5}" srcOrd="11" destOrd="0" presId="urn:microsoft.com/office/officeart/2005/8/layout/list1"/>
    <dgm:cxn modelId="{4E0F31C7-C075-4A65-9946-C8EB11C4ED48}" type="presParOf" srcId="{8B0E5C6B-6202-4872-9FAD-656A657A3578}" destId="{B7F09778-CDB0-45A8-B4BB-DF4B7CD5F27D}" srcOrd="12" destOrd="0" presId="urn:microsoft.com/office/officeart/2005/8/layout/list1"/>
    <dgm:cxn modelId="{48442273-CD6E-4D72-BF06-BCA8E5A443E3}" type="presParOf" srcId="{B7F09778-CDB0-45A8-B4BB-DF4B7CD5F27D}" destId="{48C9FD11-9BAB-4EA1-BDC3-9118CDE59DB1}" srcOrd="0" destOrd="0" presId="urn:microsoft.com/office/officeart/2005/8/layout/list1"/>
    <dgm:cxn modelId="{ED919F36-C871-41D0-876E-3921FA6913F0}" type="presParOf" srcId="{B7F09778-CDB0-45A8-B4BB-DF4B7CD5F27D}" destId="{6E5474FD-262E-4B90-AE57-2F1BBA19BAF0}" srcOrd="1" destOrd="0" presId="urn:microsoft.com/office/officeart/2005/8/layout/list1"/>
    <dgm:cxn modelId="{8ACB4E3D-6FA0-4118-AC0A-11C2A6C642CE}" type="presParOf" srcId="{8B0E5C6B-6202-4872-9FAD-656A657A3578}" destId="{F610527D-32B6-4247-BC1A-6B5E4F090391}" srcOrd="13" destOrd="0" presId="urn:microsoft.com/office/officeart/2005/8/layout/list1"/>
    <dgm:cxn modelId="{5016EF83-65E4-44A3-9CF6-51B611C710BF}" type="presParOf" srcId="{8B0E5C6B-6202-4872-9FAD-656A657A3578}" destId="{678A944B-C040-4AEE-B0F2-9EA01CBFC98D}" srcOrd="14" destOrd="0" presId="urn:microsoft.com/office/officeart/2005/8/layout/list1"/>
    <dgm:cxn modelId="{EB332FC3-0BE8-429A-8673-4FE2762F3297}" type="presParOf" srcId="{8B0E5C6B-6202-4872-9FAD-656A657A3578}" destId="{1AEA79B9-93D2-411A-9CE2-6EE13F8D7713}" srcOrd="15" destOrd="0" presId="urn:microsoft.com/office/officeart/2005/8/layout/list1"/>
    <dgm:cxn modelId="{6F01020C-EF8B-426A-8BC3-59FFFF5E4273}" type="presParOf" srcId="{8B0E5C6B-6202-4872-9FAD-656A657A3578}" destId="{B835F925-DF3E-4BBD-B46C-D247D81CCF2F}" srcOrd="16" destOrd="0" presId="urn:microsoft.com/office/officeart/2005/8/layout/list1"/>
    <dgm:cxn modelId="{347BF268-3EFB-4B50-813B-5EC623D2E365}" type="presParOf" srcId="{B835F925-DF3E-4BBD-B46C-D247D81CCF2F}" destId="{36838BD0-3775-4EE6-A092-60945A5EA478}" srcOrd="0" destOrd="0" presId="urn:microsoft.com/office/officeart/2005/8/layout/list1"/>
    <dgm:cxn modelId="{2DFEF712-FE79-4D41-84E9-4C69BECC407D}" type="presParOf" srcId="{B835F925-DF3E-4BBD-B46C-D247D81CCF2F}" destId="{3BE26BE3-D0DE-4C00-BC54-E2F6E6616E46}" srcOrd="1" destOrd="0" presId="urn:microsoft.com/office/officeart/2005/8/layout/list1"/>
    <dgm:cxn modelId="{62119C7A-008C-437C-952D-703DE62E8BDD}" type="presParOf" srcId="{8B0E5C6B-6202-4872-9FAD-656A657A3578}" destId="{62E320FD-1FB2-4CB4-8278-31BF82465946}" srcOrd="17" destOrd="0" presId="urn:microsoft.com/office/officeart/2005/8/layout/list1"/>
    <dgm:cxn modelId="{4A2FC84F-5F0C-46DE-A695-9CD0FF734705}" type="presParOf" srcId="{8B0E5C6B-6202-4872-9FAD-656A657A3578}" destId="{9E576FAC-8530-43C3-B28A-5FDD28F94994}" srcOrd="18" destOrd="0" presId="urn:microsoft.com/office/officeart/2005/8/layout/list1"/>
    <dgm:cxn modelId="{E0C795E1-13B9-4346-A4D4-A391F51FF9AF}" type="presParOf" srcId="{8B0E5C6B-6202-4872-9FAD-656A657A3578}" destId="{EC7A0E0F-2DCE-4704-8E77-CAAA55F765E1}" srcOrd="19" destOrd="0" presId="urn:microsoft.com/office/officeart/2005/8/layout/list1"/>
    <dgm:cxn modelId="{DDABFDAE-9BE1-485D-BCC8-1E42F2FD2527}" type="presParOf" srcId="{8B0E5C6B-6202-4872-9FAD-656A657A3578}" destId="{4AF2127D-FE63-49D2-B3B0-AD85C2D4FA66}" srcOrd="20" destOrd="0" presId="urn:microsoft.com/office/officeart/2005/8/layout/list1"/>
    <dgm:cxn modelId="{8760A4CC-BC15-4C04-8403-1B27534F016D}" type="presParOf" srcId="{4AF2127D-FE63-49D2-B3B0-AD85C2D4FA66}" destId="{DD0DD765-4A30-4D93-8C7C-EDF1C223A4C8}" srcOrd="0" destOrd="0" presId="urn:microsoft.com/office/officeart/2005/8/layout/list1"/>
    <dgm:cxn modelId="{3D2D8FEB-E0D1-455A-9D8E-33C325615FC8}" type="presParOf" srcId="{4AF2127D-FE63-49D2-B3B0-AD85C2D4FA66}" destId="{9DC01C0A-5596-424E-9DB7-CC9345D34EF3}" srcOrd="1" destOrd="0" presId="urn:microsoft.com/office/officeart/2005/8/layout/list1"/>
    <dgm:cxn modelId="{C6B4DAFB-4056-4147-A3EE-80D8D488B168}" type="presParOf" srcId="{8B0E5C6B-6202-4872-9FAD-656A657A3578}" destId="{22DD1093-C732-46CA-921C-80E1C7FDEF9F}" srcOrd="21" destOrd="0" presId="urn:microsoft.com/office/officeart/2005/8/layout/list1"/>
    <dgm:cxn modelId="{1D905F4A-A3E8-4052-8748-7516A2CC30FC}" type="presParOf" srcId="{8B0E5C6B-6202-4872-9FAD-656A657A3578}" destId="{C19964EC-D869-44B7-AF4D-6A8B8804DD7A}" srcOrd="22" destOrd="0" presId="urn:microsoft.com/office/officeart/2005/8/layout/list1"/>
    <dgm:cxn modelId="{53124B25-33C0-456D-8985-C123AB4EC60A}" type="presParOf" srcId="{8B0E5C6B-6202-4872-9FAD-656A657A3578}" destId="{2E7C1013-F4CB-44AE-BB10-038166494F7E}" srcOrd="23" destOrd="0" presId="urn:microsoft.com/office/officeart/2005/8/layout/list1"/>
    <dgm:cxn modelId="{0EB30DBD-8FD0-49CC-B1BD-5E56F2EA3754}" type="presParOf" srcId="{8B0E5C6B-6202-4872-9FAD-656A657A3578}" destId="{66AB2658-99CC-4A27-8E43-CD31D13C5409}" srcOrd="24" destOrd="0" presId="urn:microsoft.com/office/officeart/2005/8/layout/list1"/>
    <dgm:cxn modelId="{3984855A-D5DF-430F-8FC1-7162661F2FA0}" type="presParOf" srcId="{66AB2658-99CC-4A27-8E43-CD31D13C5409}" destId="{9EE83518-6A65-435C-9741-F6C479B84E3C}" srcOrd="0" destOrd="0" presId="urn:microsoft.com/office/officeart/2005/8/layout/list1"/>
    <dgm:cxn modelId="{37A9C9AD-D3D4-4990-AEAA-4DA8B1EAD52C}" type="presParOf" srcId="{66AB2658-99CC-4A27-8E43-CD31D13C5409}" destId="{2EFF0B5E-44FC-4FC1-8D2B-672AF6B48D32}" srcOrd="1" destOrd="0" presId="urn:microsoft.com/office/officeart/2005/8/layout/list1"/>
    <dgm:cxn modelId="{B2BDEE4C-ED33-45AC-94C0-2D39F6062B63}" type="presParOf" srcId="{8B0E5C6B-6202-4872-9FAD-656A657A3578}" destId="{1A24E32C-D755-467A-AD86-51F6FF8C2475}" srcOrd="25" destOrd="0" presId="urn:microsoft.com/office/officeart/2005/8/layout/list1"/>
    <dgm:cxn modelId="{AA04A74C-9C2F-48FF-8396-809A1A8ADB0C}" type="presParOf" srcId="{8B0E5C6B-6202-4872-9FAD-656A657A3578}" destId="{9928DCD3-76DB-4EB3-800E-A6A6EC69ED5B}" srcOrd="26" destOrd="0" presId="urn:microsoft.com/office/officeart/2005/8/layout/list1"/>
    <dgm:cxn modelId="{9C8D8C81-A2AD-4492-99AB-D4778D36568A}" type="presParOf" srcId="{8B0E5C6B-6202-4872-9FAD-656A657A3578}" destId="{B39C16B6-56F8-4D8E-B5AB-0DA7BBC61CF5}" srcOrd="27" destOrd="0" presId="urn:microsoft.com/office/officeart/2005/8/layout/list1"/>
    <dgm:cxn modelId="{8D0065FB-DE92-42EB-A892-F4F4B78AA158}" type="presParOf" srcId="{8B0E5C6B-6202-4872-9FAD-656A657A3578}" destId="{72C80DAC-BA8F-40A6-86F9-1955ED436AE4}" srcOrd="28" destOrd="0" presId="urn:microsoft.com/office/officeart/2005/8/layout/list1"/>
    <dgm:cxn modelId="{96DA99CC-C685-4C83-B35A-BAE71528F28B}" type="presParOf" srcId="{72C80DAC-BA8F-40A6-86F9-1955ED436AE4}" destId="{575CF384-80A0-42E5-A0B1-E89E92608B0D}" srcOrd="0" destOrd="0" presId="urn:microsoft.com/office/officeart/2005/8/layout/list1"/>
    <dgm:cxn modelId="{A9378BC1-6DD4-4864-8F69-FAEDFD926CC2}" type="presParOf" srcId="{72C80DAC-BA8F-40A6-86F9-1955ED436AE4}" destId="{F8888B27-7930-41A6-BF2D-5CDA4BBBCC47}" srcOrd="1" destOrd="0" presId="urn:microsoft.com/office/officeart/2005/8/layout/list1"/>
    <dgm:cxn modelId="{29DD7AA9-C3DA-4920-B374-B9DFBE6FFFA6}" type="presParOf" srcId="{8B0E5C6B-6202-4872-9FAD-656A657A3578}" destId="{6E6DE865-CB22-443F-BDFF-57C440222BD4}" srcOrd="29" destOrd="0" presId="urn:microsoft.com/office/officeart/2005/8/layout/list1"/>
    <dgm:cxn modelId="{C47FB83D-5905-4C1D-8B8A-1AA369B7FBCD}" type="presParOf" srcId="{8B0E5C6B-6202-4872-9FAD-656A657A3578}" destId="{74CA8A90-6B7D-4090-8BDA-B859B4C4C7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6C60-FCB7-4C78-8F7E-46ECC5002ED8}">
      <dsp:nvSpPr>
        <dsp:cNvPr id="0" name=""/>
        <dsp:cNvSpPr/>
      </dsp:nvSpPr>
      <dsp:spPr>
        <a:xfrm>
          <a:off x="0" y="625985"/>
          <a:ext cx="8064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9E6D7-5290-4238-859F-689CB40745F5}">
      <dsp:nvSpPr>
        <dsp:cNvPr id="0" name=""/>
        <dsp:cNvSpPr/>
      </dsp:nvSpPr>
      <dsp:spPr>
        <a:xfrm>
          <a:off x="403225" y="59767"/>
          <a:ext cx="6234955" cy="964737"/>
        </a:xfrm>
        <a:prstGeom prst="round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73" tIns="0" rIns="2133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предметно-содержательной  области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0320" y="106862"/>
        <a:ext cx="6140765" cy="870547"/>
      </dsp:txXfrm>
    </dsp:sp>
    <dsp:sp modelId="{FE641825-C6FC-419A-8100-CFF6A22F9833}">
      <dsp:nvSpPr>
        <dsp:cNvPr id="0" name=""/>
        <dsp:cNvSpPr/>
      </dsp:nvSpPr>
      <dsp:spPr>
        <a:xfrm>
          <a:off x="0" y="1850705"/>
          <a:ext cx="8064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EF290-0504-4415-BF43-B78BF31CEE04}">
      <dsp:nvSpPr>
        <dsp:cNvPr id="0" name=""/>
        <dsp:cNvSpPr/>
      </dsp:nvSpPr>
      <dsp:spPr>
        <a:xfrm>
          <a:off x="403225" y="1452185"/>
          <a:ext cx="6222535" cy="79704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73" tIns="0" rIns="2133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Характеру  доминирующей  в  проекте деятельности</a:t>
          </a:r>
          <a:endParaRPr lang="ru-RU" sz="2400" kern="1200" dirty="0"/>
        </a:p>
      </dsp:txBody>
      <dsp:txXfrm>
        <a:off x="442133" y="1491093"/>
        <a:ext cx="6144719" cy="719224"/>
      </dsp:txXfrm>
    </dsp:sp>
    <dsp:sp modelId="{013FF862-3805-4B9D-B983-26E6CE07AE78}">
      <dsp:nvSpPr>
        <dsp:cNvPr id="0" name=""/>
        <dsp:cNvSpPr/>
      </dsp:nvSpPr>
      <dsp:spPr>
        <a:xfrm>
          <a:off x="0" y="3075425"/>
          <a:ext cx="8064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90C12-F3EA-4156-9F2D-D54B160CA12F}">
      <dsp:nvSpPr>
        <dsp:cNvPr id="0" name=""/>
        <dsp:cNvSpPr/>
      </dsp:nvSpPr>
      <dsp:spPr>
        <a:xfrm>
          <a:off x="403225" y="2676905"/>
          <a:ext cx="6221237" cy="797040"/>
        </a:xfrm>
        <a:prstGeom prst="roundRect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73" tIns="0" rIns="21337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Количеству  участников</a:t>
          </a:r>
          <a:endParaRPr lang="ru-RU" sz="2700" kern="1200" dirty="0"/>
        </a:p>
      </dsp:txBody>
      <dsp:txXfrm>
        <a:off x="442133" y="2715813"/>
        <a:ext cx="6143421" cy="719224"/>
      </dsp:txXfrm>
    </dsp:sp>
    <dsp:sp modelId="{505AF44B-E3C6-491D-B687-FE8924E9FE98}">
      <dsp:nvSpPr>
        <dsp:cNvPr id="0" name=""/>
        <dsp:cNvSpPr/>
      </dsp:nvSpPr>
      <dsp:spPr>
        <a:xfrm>
          <a:off x="0" y="4300145"/>
          <a:ext cx="80645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3E8A2-8F94-4FFB-8E4B-6CDF975382B6}">
      <dsp:nvSpPr>
        <dsp:cNvPr id="0" name=""/>
        <dsp:cNvSpPr/>
      </dsp:nvSpPr>
      <dsp:spPr>
        <a:xfrm>
          <a:off x="403225" y="3901625"/>
          <a:ext cx="6221237" cy="797040"/>
        </a:xfrm>
        <a:prstGeom prst="round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73" tIns="0" rIns="21337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Продолжительности</a:t>
          </a:r>
          <a:endParaRPr lang="ru-RU" sz="2700" kern="1200" dirty="0"/>
        </a:p>
      </dsp:txBody>
      <dsp:txXfrm>
        <a:off x="442133" y="3940533"/>
        <a:ext cx="6143421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9B031-202F-4983-B045-F54382AE3DCA}">
      <dsp:nvSpPr>
        <dsp:cNvPr id="0" name=""/>
        <dsp:cNvSpPr/>
      </dsp:nvSpPr>
      <dsp:spPr>
        <a:xfrm>
          <a:off x="3197155" y="494"/>
          <a:ext cx="4795732" cy="1929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содержание  ограничивается  в  рамках  одной  образовательной области</a:t>
          </a:r>
          <a:endParaRPr lang="ru-RU" sz="2200" kern="1200" dirty="0"/>
        </a:p>
      </dsp:txBody>
      <dsp:txXfrm>
        <a:off x="3197155" y="241678"/>
        <a:ext cx="4072179" cy="1447107"/>
      </dsp:txXfrm>
    </dsp:sp>
    <dsp:sp modelId="{8831418C-761E-4A6B-9FBD-4C28D423A7D6}">
      <dsp:nvSpPr>
        <dsp:cNvPr id="0" name=""/>
        <dsp:cNvSpPr/>
      </dsp:nvSpPr>
      <dsp:spPr>
        <a:xfrm>
          <a:off x="0" y="494"/>
          <a:ext cx="3197155" cy="19294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Монопроекты</a:t>
          </a:r>
          <a:endParaRPr lang="ru-RU" sz="2100" kern="1200" dirty="0"/>
        </a:p>
      </dsp:txBody>
      <dsp:txXfrm>
        <a:off x="94189" y="94683"/>
        <a:ext cx="3008777" cy="1741097"/>
      </dsp:txXfrm>
    </dsp:sp>
    <dsp:sp modelId="{4B135151-96AA-4089-B5BE-0531B315B703}">
      <dsp:nvSpPr>
        <dsp:cNvPr id="0" name=""/>
        <dsp:cNvSpPr/>
      </dsp:nvSpPr>
      <dsp:spPr>
        <a:xfrm>
          <a:off x="3197155" y="2122917"/>
          <a:ext cx="4795732" cy="1929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57056"/>
            <a:satOff val="-33270"/>
            <a:lumOff val="-266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-357056"/>
              <a:satOff val="-33270"/>
              <a:lumOff val="-26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содержание  из  разный образовательных областей</a:t>
          </a:r>
          <a:endParaRPr lang="ru-RU" sz="2200" kern="1200" dirty="0"/>
        </a:p>
      </dsp:txBody>
      <dsp:txXfrm>
        <a:off x="3197155" y="2364101"/>
        <a:ext cx="4072179" cy="1447107"/>
      </dsp:txXfrm>
    </dsp:sp>
    <dsp:sp modelId="{8E5C6D23-89BF-4A94-B6DA-96BB3DA6C9D6}">
      <dsp:nvSpPr>
        <dsp:cNvPr id="0" name=""/>
        <dsp:cNvSpPr/>
      </dsp:nvSpPr>
      <dsp:spPr>
        <a:xfrm>
          <a:off x="0" y="2122917"/>
          <a:ext cx="3197155" cy="1929475"/>
        </a:xfrm>
        <a:prstGeom prst="roundRect">
          <a:avLst/>
        </a:prstGeom>
        <a:gradFill rotWithShape="0">
          <a:gsLst>
            <a:gs pos="0">
              <a:schemeClr val="accent5">
                <a:hueOff val="-652444"/>
                <a:satOff val="-2983"/>
                <a:lumOff val="-706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-652444"/>
                <a:satOff val="-2983"/>
                <a:lumOff val="-706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Межпредметные</a:t>
          </a:r>
          <a:r>
            <a:rPr lang="ru-RU" sz="2100" kern="1200" dirty="0" smtClean="0"/>
            <a:t> (интегрированные)  проекты</a:t>
          </a:r>
          <a:endParaRPr lang="ru-RU" sz="2100" kern="1200" dirty="0"/>
        </a:p>
      </dsp:txBody>
      <dsp:txXfrm>
        <a:off x="94189" y="2217106"/>
        <a:ext cx="3008777" cy="1741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9F145-8018-467E-B04A-53CAFFE7991D}">
      <dsp:nvSpPr>
        <dsp:cNvPr id="0" name=""/>
        <dsp:cNvSpPr/>
      </dsp:nvSpPr>
      <dsp:spPr>
        <a:xfrm>
          <a:off x="151080" y="0"/>
          <a:ext cx="7762339" cy="4897437"/>
        </a:xfrm>
        <a:prstGeom prst="triangl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38F10-F7DA-4AFF-9934-933BFD3BF02F}">
      <dsp:nvSpPr>
        <dsp:cNvPr id="0" name=""/>
        <dsp:cNvSpPr/>
      </dsp:nvSpPr>
      <dsp:spPr>
        <a:xfrm>
          <a:off x="4032250" y="490221"/>
          <a:ext cx="3183334" cy="870442"/>
        </a:xfrm>
        <a:prstGeom prst="roundRect">
          <a:avLst/>
        </a:prstGeom>
        <a:solidFill>
          <a:srgbClr val="92D05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Творческо-игровые</a:t>
          </a:r>
          <a:endParaRPr lang="ru-RU" sz="2100" kern="1200" dirty="0"/>
        </a:p>
      </dsp:txBody>
      <dsp:txXfrm>
        <a:off x="4074741" y="532712"/>
        <a:ext cx="3098352" cy="785460"/>
      </dsp:txXfrm>
    </dsp:sp>
    <dsp:sp modelId="{3070DB68-C8F3-41CD-A5F3-C1CD3C652F19}">
      <dsp:nvSpPr>
        <dsp:cNvPr id="0" name=""/>
        <dsp:cNvSpPr/>
      </dsp:nvSpPr>
      <dsp:spPr>
        <a:xfrm>
          <a:off x="4032250" y="1469470"/>
          <a:ext cx="3183334" cy="870442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Исследовательско</a:t>
          </a:r>
          <a:r>
            <a:rPr lang="ru-RU" sz="2100" kern="1200" dirty="0" smtClean="0"/>
            <a:t>-творческие</a:t>
          </a:r>
          <a:endParaRPr lang="ru-RU" sz="2100" kern="1200" dirty="0"/>
        </a:p>
      </dsp:txBody>
      <dsp:txXfrm>
        <a:off x="4074741" y="1511961"/>
        <a:ext cx="3098352" cy="785460"/>
      </dsp:txXfrm>
    </dsp:sp>
    <dsp:sp modelId="{AFDBA255-7867-4F0B-AEDB-9211D46E8FD4}">
      <dsp:nvSpPr>
        <dsp:cNvPr id="0" name=""/>
        <dsp:cNvSpPr/>
      </dsp:nvSpPr>
      <dsp:spPr>
        <a:xfrm>
          <a:off x="4032250" y="2448718"/>
          <a:ext cx="3183334" cy="870442"/>
        </a:xfrm>
        <a:prstGeom prst="roundRect">
          <a:avLst/>
        </a:prstGeom>
        <a:solidFill>
          <a:srgbClr val="00B0F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Информационно-практические</a:t>
          </a:r>
          <a:endParaRPr lang="ru-RU" sz="2100" kern="1200" dirty="0"/>
        </a:p>
      </dsp:txBody>
      <dsp:txXfrm>
        <a:off x="4074741" y="2491209"/>
        <a:ext cx="3098352" cy="785460"/>
      </dsp:txXfrm>
    </dsp:sp>
    <dsp:sp modelId="{F82BFEEB-AEC3-4A87-ADDB-4073F68865B5}">
      <dsp:nvSpPr>
        <dsp:cNvPr id="0" name=""/>
        <dsp:cNvSpPr/>
      </dsp:nvSpPr>
      <dsp:spPr>
        <a:xfrm>
          <a:off x="4032250" y="3427966"/>
          <a:ext cx="3183334" cy="870442"/>
        </a:xfrm>
        <a:prstGeom prst="round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Творческие продуктивные</a:t>
          </a:r>
          <a:endParaRPr lang="ru-RU" sz="2100" kern="1200" dirty="0"/>
        </a:p>
      </dsp:txBody>
      <dsp:txXfrm>
        <a:off x="4074741" y="3470457"/>
        <a:ext cx="3098352" cy="785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9135-4B33-44E8-824B-99EDB37C13ED}">
      <dsp:nvSpPr>
        <dsp:cNvPr id="0" name=""/>
        <dsp:cNvSpPr/>
      </dsp:nvSpPr>
      <dsp:spPr>
        <a:xfrm>
          <a:off x="0" y="280987"/>
          <a:ext cx="4838700" cy="48387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C461E-165B-434B-B8C3-004587E42790}">
      <dsp:nvSpPr>
        <dsp:cNvPr id="0" name=""/>
        <dsp:cNvSpPr/>
      </dsp:nvSpPr>
      <dsp:spPr>
        <a:xfrm>
          <a:off x="2419350" y="280987"/>
          <a:ext cx="5645149" cy="4838700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r>
            <a:rPr lang="ru-RU" sz="3500" kern="1200" dirty="0" smtClean="0">
              <a:solidFill>
                <a:schemeClr val="tx1"/>
              </a:solidFill>
            </a:rPr>
            <a:t>индивидуальные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2419350" y="280987"/>
        <a:ext cx="5645149" cy="774191"/>
      </dsp:txXfrm>
    </dsp:sp>
    <dsp:sp modelId="{9470B43C-E403-4F56-AE3A-DF6BE0B617A5}">
      <dsp:nvSpPr>
        <dsp:cNvPr id="0" name=""/>
        <dsp:cNvSpPr/>
      </dsp:nvSpPr>
      <dsp:spPr>
        <a:xfrm>
          <a:off x="508063" y="1055179"/>
          <a:ext cx="3822573" cy="38225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F679D-8669-4CFE-A8BB-98B450BDBF42}">
      <dsp:nvSpPr>
        <dsp:cNvPr id="0" name=""/>
        <dsp:cNvSpPr/>
      </dsp:nvSpPr>
      <dsp:spPr>
        <a:xfrm>
          <a:off x="2419350" y="1055179"/>
          <a:ext cx="5645149" cy="3822573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парные 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2419350" y="1055179"/>
        <a:ext cx="5645149" cy="774192"/>
      </dsp:txXfrm>
    </dsp:sp>
    <dsp:sp modelId="{0080BDEF-E9D8-489E-98E6-E5642E487CDC}">
      <dsp:nvSpPr>
        <dsp:cNvPr id="0" name=""/>
        <dsp:cNvSpPr/>
      </dsp:nvSpPr>
      <dsp:spPr>
        <a:xfrm>
          <a:off x="1016127" y="1829371"/>
          <a:ext cx="2806446" cy="280644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A02E8-4E2B-4DAE-879F-F529C352033F}">
      <dsp:nvSpPr>
        <dsp:cNvPr id="0" name=""/>
        <dsp:cNvSpPr/>
      </dsp:nvSpPr>
      <dsp:spPr>
        <a:xfrm>
          <a:off x="2419350" y="1829371"/>
          <a:ext cx="5645149" cy="2806446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групповые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2419350" y="1829371"/>
        <a:ext cx="5645149" cy="774192"/>
      </dsp:txXfrm>
    </dsp:sp>
    <dsp:sp modelId="{B87DE4FB-C7B1-4670-BB2F-12DE60256D0E}">
      <dsp:nvSpPr>
        <dsp:cNvPr id="0" name=""/>
        <dsp:cNvSpPr/>
      </dsp:nvSpPr>
      <dsp:spPr>
        <a:xfrm>
          <a:off x="1524190" y="2603563"/>
          <a:ext cx="1790319" cy="179031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F515-FE79-4E55-878A-ED87E0CF3180}">
      <dsp:nvSpPr>
        <dsp:cNvPr id="0" name=""/>
        <dsp:cNvSpPr/>
      </dsp:nvSpPr>
      <dsp:spPr>
        <a:xfrm>
          <a:off x="2419350" y="2603563"/>
          <a:ext cx="5645149" cy="1790319"/>
        </a:xfrm>
        <a:prstGeom prst="rect">
          <a:avLst/>
        </a:prstGeom>
        <a:solidFill>
          <a:srgbClr val="FF6600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коллективные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2419350" y="2603563"/>
        <a:ext cx="5645149" cy="774192"/>
      </dsp:txXfrm>
    </dsp:sp>
    <dsp:sp modelId="{3C0CD2A7-891D-4946-B255-3BDA4D55050D}">
      <dsp:nvSpPr>
        <dsp:cNvPr id="0" name=""/>
        <dsp:cNvSpPr/>
      </dsp:nvSpPr>
      <dsp:spPr>
        <a:xfrm>
          <a:off x="2032254" y="3377755"/>
          <a:ext cx="774192" cy="77419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D32C7-22A8-4B96-993C-17600B687AA4}">
      <dsp:nvSpPr>
        <dsp:cNvPr id="0" name=""/>
        <dsp:cNvSpPr/>
      </dsp:nvSpPr>
      <dsp:spPr>
        <a:xfrm>
          <a:off x="2419350" y="3377755"/>
          <a:ext cx="5645149" cy="774192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массовые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2419350" y="3377755"/>
        <a:ext cx="5645149" cy="774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26FD0-6937-41E6-BB10-4FEBB628FF3F}">
      <dsp:nvSpPr>
        <dsp:cNvPr id="0" name=""/>
        <dsp:cNvSpPr/>
      </dsp:nvSpPr>
      <dsp:spPr>
        <a:xfrm>
          <a:off x="189219" y="0"/>
          <a:ext cx="6746260" cy="42164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C6A9C-EDD2-437F-845F-E3DE26A232F3}">
      <dsp:nvSpPr>
        <dsp:cNvPr id="0" name=""/>
        <dsp:cNvSpPr/>
      </dsp:nvSpPr>
      <dsp:spPr>
        <a:xfrm>
          <a:off x="934652" y="2802691"/>
          <a:ext cx="398087" cy="39035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A6E31-4F91-4430-80C6-E5338CA4A5B5}">
      <dsp:nvSpPr>
        <dsp:cNvPr id="0" name=""/>
        <dsp:cNvSpPr/>
      </dsp:nvSpPr>
      <dsp:spPr>
        <a:xfrm>
          <a:off x="648520" y="3322934"/>
          <a:ext cx="2542230" cy="568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Краткосрочные (мини проекты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648520" y="3322934"/>
        <a:ext cx="2542230" cy="568413"/>
      </dsp:txXfrm>
    </dsp:sp>
    <dsp:sp modelId="{C2494862-49E7-42E6-A12A-F84F2AB1C8DA}">
      <dsp:nvSpPr>
        <dsp:cNvPr id="0" name=""/>
        <dsp:cNvSpPr/>
      </dsp:nvSpPr>
      <dsp:spPr>
        <a:xfrm>
          <a:off x="2419342" y="1571635"/>
          <a:ext cx="666911" cy="70209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3386C-20C4-4951-B71B-6BB337DCC630}">
      <dsp:nvSpPr>
        <dsp:cNvPr id="0" name=""/>
        <dsp:cNvSpPr/>
      </dsp:nvSpPr>
      <dsp:spPr>
        <a:xfrm>
          <a:off x="2133597" y="2357460"/>
          <a:ext cx="2714635" cy="718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1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Средней продолжительности</a:t>
          </a:r>
          <a:endParaRPr lang="ru-RU" sz="1700" b="1" kern="1200" dirty="0"/>
        </a:p>
      </dsp:txBody>
      <dsp:txXfrm>
        <a:off x="2133597" y="2357460"/>
        <a:ext cx="2714635" cy="718946"/>
      </dsp:txXfrm>
    </dsp:sp>
    <dsp:sp modelId="{BA298EB2-E41B-450C-88DE-75EECDA4F503}">
      <dsp:nvSpPr>
        <dsp:cNvPr id="0" name=""/>
        <dsp:cNvSpPr/>
      </dsp:nvSpPr>
      <dsp:spPr>
        <a:xfrm>
          <a:off x="4276731" y="857255"/>
          <a:ext cx="797503" cy="8575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9242-DCC7-4C10-B9F4-BA5E896A3EC1}">
      <dsp:nvSpPr>
        <dsp:cNvPr id="0" name=""/>
        <dsp:cNvSpPr/>
      </dsp:nvSpPr>
      <dsp:spPr>
        <a:xfrm>
          <a:off x="4276730" y="1785948"/>
          <a:ext cx="2584055" cy="49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3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Долгосрочные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4276730" y="1785948"/>
        <a:ext cx="2584055" cy="498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DEA-5992-4F4D-A9E8-A9CAAD6AF096}">
      <dsp:nvSpPr>
        <dsp:cNvPr id="0" name=""/>
        <dsp:cNvSpPr/>
      </dsp:nvSpPr>
      <dsp:spPr>
        <a:xfrm>
          <a:off x="0" y="325913"/>
          <a:ext cx="857253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24" tIns="270764" rIns="66532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Важен  принцип личной  значимости  темы  и  конечного  продукта  проекта</a:t>
          </a:r>
          <a:endParaRPr lang="ru-RU" sz="1400" kern="1200" dirty="0"/>
        </a:p>
      </dsp:txBody>
      <dsp:txXfrm>
        <a:off x="0" y="325913"/>
        <a:ext cx="8572530" cy="778050"/>
      </dsp:txXfrm>
    </dsp:sp>
    <dsp:sp modelId="{6A2A3A69-D13B-47CC-8AFB-659464FD8219}">
      <dsp:nvSpPr>
        <dsp:cNvPr id="0" name=""/>
        <dsp:cNvSpPr/>
      </dsp:nvSpPr>
      <dsp:spPr>
        <a:xfrm>
          <a:off x="428626" y="21864"/>
          <a:ext cx="6559862" cy="4959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Наличие  общей  темы  и продукта проекта</a:t>
          </a:r>
          <a:endParaRPr lang="ru-RU" sz="1800" b="1" kern="1200" dirty="0"/>
        </a:p>
      </dsp:txBody>
      <dsp:txXfrm>
        <a:off x="452835" y="46073"/>
        <a:ext cx="6511444" cy="447511"/>
      </dsp:txXfrm>
    </dsp:sp>
    <dsp:sp modelId="{DA237599-351E-43E9-9BC2-D2C78FE96A5A}">
      <dsp:nvSpPr>
        <dsp:cNvPr id="0" name=""/>
        <dsp:cNvSpPr/>
      </dsp:nvSpPr>
      <dsp:spPr>
        <a:xfrm>
          <a:off x="0" y="1506853"/>
          <a:ext cx="857253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0489"/>
              <a:satOff val="-597"/>
              <a:lumOff val="-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24" tIns="270764" rIns="66532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Постановка цели через определение  продукта проекта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Совместное  определение  с  детьми частных задач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Совместное  определение  способов   и  средств  </a:t>
          </a:r>
          <a:endParaRPr lang="ru-RU" sz="1400" kern="1200" dirty="0"/>
        </a:p>
      </dsp:txBody>
      <dsp:txXfrm>
        <a:off x="0" y="1506853"/>
        <a:ext cx="8572530" cy="1023750"/>
      </dsp:txXfrm>
    </dsp:sp>
    <dsp:sp modelId="{105832D9-1227-44F7-9A2C-BCAE90A339FC}">
      <dsp:nvSpPr>
        <dsp:cNvPr id="0" name=""/>
        <dsp:cNvSpPr/>
      </dsp:nvSpPr>
      <dsp:spPr>
        <a:xfrm>
          <a:off x="428626" y="1174163"/>
          <a:ext cx="6559922" cy="524569"/>
        </a:xfrm>
        <a:prstGeom prst="roundRect">
          <a:avLst/>
        </a:prstGeom>
        <a:solidFill>
          <a:schemeClr val="accent5">
            <a:hueOff val="-130489"/>
            <a:satOff val="-597"/>
            <a:lumOff val="-1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Формулировка общей  проблемы</a:t>
          </a:r>
          <a:endParaRPr lang="ru-RU" sz="1800" b="1" kern="1200" dirty="0"/>
        </a:p>
      </dsp:txBody>
      <dsp:txXfrm>
        <a:off x="454233" y="1199770"/>
        <a:ext cx="6508708" cy="473355"/>
      </dsp:txXfrm>
    </dsp:sp>
    <dsp:sp modelId="{6D3AFC06-B0FD-4AF6-9131-72B622D5B04E}">
      <dsp:nvSpPr>
        <dsp:cNvPr id="0" name=""/>
        <dsp:cNvSpPr/>
      </dsp:nvSpPr>
      <dsp:spPr>
        <a:xfrm>
          <a:off x="0" y="3153526"/>
          <a:ext cx="857253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60978"/>
              <a:satOff val="-1193"/>
              <a:lumOff val="-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24" tIns="270764" rIns="6653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Фронтальная, подгрупповая,  парами, индивидуальная</a:t>
          </a:r>
          <a:endParaRPr lang="ru-RU" sz="1300" kern="1200" dirty="0"/>
        </a:p>
      </dsp:txBody>
      <dsp:txXfrm>
        <a:off x="0" y="3153526"/>
        <a:ext cx="8572530" cy="552825"/>
      </dsp:txXfrm>
    </dsp:sp>
    <dsp:sp modelId="{954611ED-484E-4A82-9BF6-F478425A7822}">
      <dsp:nvSpPr>
        <dsp:cNvPr id="0" name=""/>
        <dsp:cNvSpPr/>
      </dsp:nvSpPr>
      <dsp:spPr>
        <a:xfrm>
          <a:off x="428626" y="2600803"/>
          <a:ext cx="6559862" cy="630110"/>
        </a:xfrm>
        <a:prstGeom prst="roundRect">
          <a:avLst/>
        </a:prstGeom>
        <a:solidFill>
          <a:schemeClr val="accent5">
            <a:hueOff val="-260978"/>
            <a:satOff val="-1193"/>
            <a:lumOff val="-28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Использование  различных форм  организации</a:t>
          </a:r>
          <a:endParaRPr lang="ru-RU" sz="1800" b="1" kern="1200" dirty="0"/>
        </a:p>
      </dsp:txBody>
      <dsp:txXfrm>
        <a:off x="459385" y="2631562"/>
        <a:ext cx="6498344" cy="568592"/>
      </dsp:txXfrm>
    </dsp:sp>
    <dsp:sp modelId="{43687223-98E4-40EE-8325-6D90D629AD83}">
      <dsp:nvSpPr>
        <dsp:cNvPr id="0" name=""/>
        <dsp:cNvSpPr/>
      </dsp:nvSpPr>
      <dsp:spPr>
        <a:xfrm>
          <a:off x="0" y="4068039"/>
          <a:ext cx="85725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391466"/>
              <a:satOff val="-1790"/>
              <a:lumOff val="-4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7DBC0-5CA4-4759-B4E5-C8B5CBAAF837}">
      <dsp:nvSpPr>
        <dsp:cNvPr id="0" name=""/>
        <dsp:cNvSpPr/>
      </dsp:nvSpPr>
      <dsp:spPr>
        <a:xfrm>
          <a:off x="521779" y="3695261"/>
          <a:ext cx="6410803" cy="601754"/>
        </a:xfrm>
        <a:prstGeom prst="roundRect">
          <a:avLst/>
        </a:prstGeom>
        <a:solidFill>
          <a:schemeClr val="accent5">
            <a:hueOff val="-391466"/>
            <a:satOff val="-1790"/>
            <a:lumOff val="-4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Включение  детей  в  разные  виды  деятельности</a:t>
          </a:r>
          <a:endParaRPr lang="ru-RU" sz="1800" b="1" kern="1200" dirty="0"/>
        </a:p>
      </dsp:txBody>
      <dsp:txXfrm>
        <a:off x="551154" y="3724636"/>
        <a:ext cx="6352053" cy="543004"/>
      </dsp:txXfrm>
    </dsp:sp>
    <dsp:sp modelId="{949FA6DA-D722-4F82-8783-3B79A5404AB2}">
      <dsp:nvSpPr>
        <dsp:cNvPr id="0" name=""/>
        <dsp:cNvSpPr/>
      </dsp:nvSpPr>
      <dsp:spPr>
        <a:xfrm>
          <a:off x="0" y="4661613"/>
          <a:ext cx="85725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521955"/>
              <a:satOff val="-2386"/>
              <a:lumOff val="-5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F39CA-5D64-48F1-95C6-7D582D2106C8}">
      <dsp:nvSpPr>
        <dsp:cNvPr id="0" name=""/>
        <dsp:cNvSpPr/>
      </dsp:nvSpPr>
      <dsp:spPr>
        <a:xfrm>
          <a:off x="447237" y="4454993"/>
          <a:ext cx="6448008" cy="383760"/>
        </a:xfrm>
        <a:prstGeom prst="roundRect">
          <a:avLst/>
        </a:prstGeom>
        <a:solidFill>
          <a:schemeClr val="accent5">
            <a:hueOff val="-521955"/>
            <a:satOff val="-2386"/>
            <a:lumOff val="-56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Участие  родителей</a:t>
          </a:r>
          <a:endParaRPr lang="ru-RU" sz="1800" b="1" kern="1200" dirty="0"/>
        </a:p>
      </dsp:txBody>
      <dsp:txXfrm>
        <a:off x="465971" y="4473727"/>
        <a:ext cx="6410540" cy="346292"/>
      </dsp:txXfrm>
    </dsp:sp>
    <dsp:sp modelId="{32BCE43E-C94F-4952-86A7-7D96EFA4288C}">
      <dsp:nvSpPr>
        <dsp:cNvPr id="0" name=""/>
        <dsp:cNvSpPr/>
      </dsp:nvSpPr>
      <dsp:spPr>
        <a:xfrm>
          <a:off x="0" y="5508451"/>
          <a:ext cx="85725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52444"/>
              <a:satOff val="-2983"/>
              <a:lumOff val="-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BB860-ECED-40C2-85F0-962CDB092ED9}">
      <dsp:nvSpPr>
        <dsp:cNvPr id="0" name=""/>
        <dsp:cNvSpPr/>
      </dsp:nvSpPr>
      <dsp:spPr>
        <a:xfrm>
          <a:off x="447237" y="5074123"/>
          <a:ext cx="6410863" cy="640917"/>
        </a:xfrm>
        <a:prstGeom prst="roundRect">
          <a:avLst/>
        </a:prstGeom>
        <a:solidFill>
          <a:schemeClr val="accent5">
            <a:hueOff val="-652444"/>
            <a:satOff val="-2983"/>
            <a:lumOff val="-70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5" tIns="0" rIns="226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Презентации  промежуточных результатов и конечного  продукта</a:t>
          </a:r>
          <a:endParaRPr lang="ru-RU" sz="1800" b="1" kern="1200" dirty="0"/>
        </a:p>
      </dsp:txBody>
      <dsp:txXfrm>
        <a:off x="478524" y="5105410"/>
        <a:ext cx="6348289" cy="5783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8F224-BBA3-4C6D-897F-59FF240CC627}">
      <dsp:nvSpPr>
        <dsp:cNvPr id="0" name=""/>
        <dsp:cNvSpPr/>
      </dsp:nvSpPr>
      <dsp:spPr>
        <a:xfrm>
          <a:off x="0" y="0"/>
          <a:ext cx="8358246" cy="174130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Младшая группа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Краткосрочные мини-проекты –серия  образовательных ситуаций, объединенных одной  темой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Максимальное  использование  наглядности и экспрессивно-коммуникативного  мотива общения</a:t>
          </a:r>
          <a:endParaRPr lang="ru-RU" sz="1600" kern="1200" dirty="0"/>
        </a:p>
      </dsp:txBody>
      <dsp:txXfrm>
        <a:off x="1845779" y="0"/>
        <a:ext cx="6512466" cy="1741301"/>
      </dsp:txXfrm>
    </dsp:sp>
    <dsp:sp modelId="{BDDB366E-B08A-4F4F-A530-88294ED0DEED}">
      <dsp:nvSpPr>
        <dsp:cNvPr id="0" name=""/>
        <dsp:cNvSpPr/>
      </dsp:nvSpPr>
      <dsp:spPr>
        <a:xfrm>
          <a:off x="174130" y="174130"/>
          <a:ext cx="1671649" cy="13930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7ED95-E24E-4D8F-ACD8-5F72DE9759F4}">
      <dsp:nvSpPr>
        <dsp:cNvPr id="0" name=""/>
        <dsp:cNvSpPr/>
      </dsp:nvSpPr>
      <dsp:spPr>
        <a:xfrm>
          <a:off x="0" y="1915431"/>
          <a:ext cx="8358246" cy="17413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Средняя группа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Познавательный характер, ориентированы на познание строения, свойств  и  качеств предметов  и  объектов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Обогащение словаря, развитие  умения составлять описательные  рассказы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Достижение  значимых результатов и  создание продуктов для  деятельности </a:t>
          </a:r>
          <a:endParaRPr lang="ru-RU" sz="1400" kern="1200" dirty="0"/>
        </a:p>
      </dsp:txBody>
      <dsp:txXfrm>
        <a:off x="1845779" y="1915431"/>
        <a:ext cx="6512466" cy="1741301"/>
      </dsp:txXfrm>
    </dsp:sp>
    <dsp:sp modelId="{C6CEC9B4-007D-4B4C-964E-D5F6D6631430}">
      <dsp:nvSpPr>
        <dsp:cNvPr id="0" name=""/>
        <dsp:cNvSpPr/>
      </dsp:nvSpPr>
      <dsp:spPr>
        <a:xfrm>
          <a:off x="174130" y="2089561"/>
          <a:ext cx="1671649" cy="13930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B5A9C-7913-4D59-AC75-0484DD080911}">
      <dsp:nvSpPr>
        <dsp:cNvPr id="0" name=""/>
        <dsp:cNvSpPr/>
      </dsp:nvSpPr>
      <dsp:spPr>
        <a:xfrm>
          <a:off x="0" y="3830862"/>
          <a:ext cx="8358246" cy="174130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Старший дошкольный возраст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Познавательная  и социально-нравственная  направленность  тематики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Разные  по  содержанию и виду  деятельности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 условий для  самостоятельной  подгрупповой  деятельности</a:t>
          </a:r>
          <a:endParaRPr lang="ru-RU" sz="1600" kern="1200" dirty="0"/>
        </a:p>
      </dsp:txBody>
      <dsp:txXfrm>
        <a:off x="1845779" y="3830862"/>
        <a:ext cx="6512466" cy="1741301"/>
      </dsp:txXfrm>
    </dsp:sp>
    <dsp:sp modelId="{81E4A557-87C3-484F-A1BC-A050942EED1B}">
      <dsp:nvSpPr>
        <dsp:cNvPr id="0" name=""/>
        <dsp:cNvSpPr/>
      </dsp:nvSpPr>
      <dsp:spPr>
        <a:xfrm>
          <a:off x="174130" y="4004992"/>
          <a:ext cx="1671649" cy="13930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999EA-0E0B-42D3-8C5E-7AE33D3EFACC}">
      <dsp:nvSpPr>
        <dsp:cNvPr id="0" name=""/>
        <dsp:cNvSpPr/>
      </dsp:nvSpPr>
      <dsp:spPr>
        <a:xfrm>
          <a:off x="0" y="0"/>
          <a:ext cx="8215370" cy="1572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Постановка исследовательской проблемы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Стимулирование  интереса  к ее изучению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Актуализация  опыта по  теме  проекта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Выдвижение гипотез и предложений по изучению  поставленной  проблемы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00303" y="0"/>
        <a:ext cx="6415066" cy="1572298"/>
      </dsp:txXfrm>
    </dsp:sp>
    <dsp:sp modelId="{43DB6595-8DEB-4CA7-B0A9-851A0794588C}">
      <dsp:nvSpPr>
        <dsp:cNvPr id="0" name=""/>
        <dsp:cNvSpPr/>
      </dsp:nvSpPr>
      <dsp:spPr>
        <a:xfrm>
          <a:off x="142869" y="214310"/>
          <a:ext cx="1643074" cy="1257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FD8E-D41A-4E5A-9961-FBDD099BAC97}">
      <dsp:nvSpPr>
        <dsp:cNvPr id="0" name=""/>
        <dsp:cNvSpPr/>
      </dsp:nvSpPr>
      <dsp:spPr>
        <a:xfrm>
          <a:off x="0" y="1729528"/>
          <a:ext cx="8215370" cy="1572298"/>
        </a:xfrm>
        <a:prstGeom prst="roundRect">
          <a:avLst>
            <a:gd name="adj" fmla="val 10000"/>
          </a:avLst>
        </a:prstGeom>
        <a:solidFill>
          <a:schemeClr val="accent5">
            <a:hueOff val="-326222"/>
            <a:satOff val="-1491"/>
            <a:lumOff val="-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Обогащение представлений  по теме  проекта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 исследовательских умений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Совершенствуются  умения  продуктивных видов деятельности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Самостоятельный или  совместный  с  родителями поиск информации</a:t>
          </a:r>
          <a:endParaRPr lang="ru-RU" sz="1600" kern="1200" dirty="0"/>
        </a:p>
      </dsp:txBody>
      <dsp:txXfrm>
        <a:off x="1800303" y="1729528"/>
        <a:ext cx="6415066" cy="1572298"/>
      </dsp:txXfrm>
    </dsp:sp>
    <dsp:sp modelId="{3BDBFABE-B431-4D1B-AE83-EDB78419EF8B}">
      <dsp:nvSpPr>
        <dsp:cNvPr id="0" name=""/>
        <dsp:cNvSpPr/>
      </dsp:nvSpPr>
      <dsp:spPr>
        <a:xfrm>
          <a:off x="157229" y="1886758"/>
          <a:ext cx="1643074" cy="1257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0136F-C758-47B4-A530-0C0A7B9326E1}">
      <dsp:nvSpPr>
        <dsp:cNvPr id="0" name=""/>
        <dsp:cNvSpPr/>
      </dsp:nvSpPr>
      <dsp:spPr>
        <a:xfrm>
          <a:off x="0" y="3459057"/>
          <a:ext cx="8215370" cy="1897575"/>
        </a:xfrm>
        <a:prstGeom prst="roundRect">
          <a:avLst>
            <a:gd name="adj" fmla="val 10000"/>
          </a:avLst>
        </a:prstGeom>
        <a:solidFill>
          <a:schemeClr val="accent5">
            <a:hueOff val="-652444"/>
            <a:satOff val="-2983"/>
            <a:lumOff val="-70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Обобщение и оформление  коллективного  продукта и его  публичная  презентация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Развиваются  умения  делового  сотрудничества,   публичной  презентации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Решаются  задачи развития  речевого творчества, выразительности речи, убедительности  и  доказательности  высказываний</a:t>
          </a:r>
          <a:endParaRPr lang="ru-RU" sz="1600" kern="1200" dirty="0"/>
        </a:p>
      </dsp:txBody>
      <dsp:txXfrm>
        <a:off x="1800303" y="3459057"/>
        <a:ext cx="6415066" cy="1897575"/>
      </dsp:txXfrm>
    </dsp:sp>
    <dsp:sp modelId="{5C785EBF-4FD2-4532-8423-046573815ACB}">
      <dsp:nvSpPr>
        <dsp:cNvPr id="0" name=""/>
        <dsp:cNvSpPr/>
      </dsp:nvSpPr>
      <dsp:spPr>
        <a:xfrm>
          <a:off x="132665" y="3643336"/>
          <a:ext cx="1643074" cy="15415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DA3ED-6811-4024-9BF5-9C90F84B78D4}">
      <dsp:nvSpPr>
        <dsp:cNvPr id="0" name=""/>
        <dsp:cNvSpPr/>
      </dsp:nvSpPr>
      <dsp:spPr>
        <a:xfrm>
          <a:off x="0" y="265661"/>
          <a:ext cx="8429683" cy="319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52A642-9248-4691-B30A-5E0C28EE08EF}">
      <dsp:nvSpPr>
        <dsp:cNvPr id="0" name=""/>
        <dsp:cNvSpPr/>
      </dsp:nvSpPr>
      <dsp:spPr>
        <a:xfrm>
          <a:off x="428628" y="21775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Тема проекта</a:t>
          </a:r>
        </a:p>
      </dsp:txBody>
      <dsp:txXfrm>
        <a:off x="450244" y="43391"/>
        <a:ext cx="5857546" cy="399568"/>
      </dsp:txXfrm>
    </dsp:sp>
    <dsp:sp modelId="{4334BD90-8FFF-4343-8251-BB30E66FEC69}">
      <dsp:nvSpPr>
        <dsp:cNvPr id="0" name=""/>
        <dsp:cNvSpPr/>
      </dsp:nvSpPr>
      <dsp:spPr>
        <a:xfrm>
          <a:off x="0" y="877279"/>
          <a:ext cx="842968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E65473-190E-4C6C-B909-C8D5857FDC8C}">
      <dsp:nvSpPr>
        <dsp:cNvPr id="0" name=""/>
        <dsp:cNvSpPr/>
      </dsp:nvSpPr>
      <dsp:spPr>
        <a:xfrm>
          <a:off x="421484" y="655879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Продукт </a:t>
          </a:r>
          <a:endParaRPr lang="ru-RU" sz="2000" b="1" kern="1200" dirty="0"/>
        </a:p>
      </dsp:txBody>
      <dsp:txXfrm>
        <a:off x="443100" y="677495"/>
        <a:ext cx="5857546" cy="399568"/>
      </dsp:txXfrm>
    </dsp:sp>
    <dsp:sp modelId="{F8B1DD46-A524-4CF4-B7A8-D29936C4E4B2}">
      <dsp:nvSpPr>
        <dsp:cNvPr id="0" name=""/>
        <dsp:cNvSpPr/>
      </dsp:nvSpPr>
      <dsp:spPr>
        <a:xfrm>
          <a:off x="0" y="1557679"/>
          <a:ext cx="842968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C7D71-D0D4-4899-892A-ED7B9ABA3204}">
      <dsp:nvSpPr>
        <dsp:cNvPr id="0" name=""/>
        <dsp:cNvSpPr/>
      </dsp:nvSpPr>
      <dsp:spPr>
        <a:xfrm>
          <a:off x="421484" y="1336279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  и задачи</a:t>
          </a:r>
          <a:endParaRPr lang="ru-RU" sz="1800" b="1" kern="1200" dirty="0"/>
        </a:p>
      </dsp:txBody>
      <dsp:txXfrm>
        <a:off x="443100" y="1357895"/>
        <a:ext cx="5857546" cy="399568"/>
      </dsp:txXfrm>
    </dsp:sp>
    <dsp:sp modelId="{678A944B-C040-4AEE-B0F2-9EA01CBFC98D}">
      <dsp:nvSpPr>
        <dsp:cNvPr id="0" name=""/>
        <dsp:cNvSpPr/>
      </dsp:nvSpPr>
      <dsp:spPr>
        <a:xfrm>
          <a:off x="0" y="2238079"/>
          <a:ext cx="8429683" cy="71341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4237" tIns="145796" rIns="654237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Планируется при необходимости  на этапе подготовки к реализации темы  проекта</a:t>
          </a:r>
          <a:endParaRPr lang="ru-RU" sz="1200" b="1" kern="1200" dirty="0"/>
        </a:p>
      </dsp:txBody>
      <dsp:txXfrm>
        <a:off x="0" y="2238079"/>
        <a:ext cx="8429683" cy="713414"/>
      </dsp:txXfrm>
    </dsp:sp>
    <dsp:sp modelId="{6E5474FD-262E-4B90-AE57-2F1BBA19BAF0}">
      <dsp:nvSpPr>
        <dsp:cNvPr id="0" name=""/>
        <dsp:cNvSpPr/>
      </dsp:nvSpPr>
      <dsp:spPr>
        <a:xfrm>
          <a:off x="428628" y="2017255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Предварительная  работа</a:t>
          </a:r>
          <a:endParaRPr lang="ru-RU" sz="1800" b="1" kern="1200" dirty="0"/>
        </a:p>
      </dsp:txBody>
      <dsp:txXfrm>
        <a:off x="450244" y="2038871"/>
        <a:ext cx="5857546" cy="399568"/>
      </dsp:txXfrm>
    </dsp:sp>
    <dsp:sp modelId="{9E576FAC-8530-43C3-B28A-5FDD28F94994}">
      <dsp:nvSpPr>
        <dsp:cNvPr id="0" name=""/>
        <dsp:cNvSpPr/>
      </dsp:nvSpPr>
      <dsp:spPr>
        <a:xfrm>
          <a:off x="0" y="3313112"/>
          <a:ext cx="8429683" cy="47167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4237" tIns="145796" rIns="654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Расписывается  по этапам  проекта</a:t>
          </a:r>
          <a:endParaRPr lang="ru-RU" sz="1400" b="1" kern="1200" dirty="0"/>
        </a:p>
      </dsp:txBody>
      <dsp:txXfrm>
        <a:off x="0" y="3313112"/>
        <a:ext cx="8429683" cy="471670"/>
      </dsp:txXfrm>
    </dsp:sp>
    <dsp:sp modelId="{3BE26BE3-D0DE-4C00-BC54-E2F6E6616E46}">
      <dsp:nvSpPr>
        <dsp:cNvPr id="0" name=""/>
        <dsp:cNvSpPr/>
      </dsp:nvSpPr>
      <dsp:spPr>
        <a:xfrm>
          <a:off x="421484" y="3032494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Содержание  проекта</a:t>
          </a:r>
          <a:endParaRPr lang="ru-RU" sz="1800" b="1" kern="1200" dirty="0"/>
        </a:p>
      </dsp:txBody>
      <dsp:txXfrm>
        <a:off x="443100" y="3054110"/>
        <a:ext cx="5857546" cy="399568"/>
      </dsp:txXfrm>
    </dsp:sp>
    <dsp:sp modelId="{C19964EC-D869-44B7-AF4D-6A8B8804DD7A}">
      <dsp:nvSpPr>
        <dsp:cNvPr id="0" name=""/>
        <dsp:cNvSpPr/>
      </dsp:nvSpPr>
      <dsp:spPr>
        <a:xfrm>
          <a:off x="0" y="4032639"/>
          <a:ext cx="8429683" cy="37715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4237" tIns="145796" rIns="654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Содержание и формы  работы</a:t>
          </a:r>
          <a:endParaRPr lang="ru-RU" sz="1400" b="1" kern="1200" dirty="0"/>
        </a:p>
      </dsp:txBody>
      <dsp:txXfrm>
        <a:off x="0" y="4032639"/>
        <a:ext cx="8429683" cy="377155"/>
      </dsp:txXfrm>
    </dsp:sp>
    <dsp:sp modelId="{9DC01C0A-5596-424E-9DB7-CC9345D34EF3}">
      <dsp:nvSpPr>
        <dsp:cNvPr id="0" name=""/>
        <dsp:cNvSpPr/>
      </dsp:nvSpPr>
      <dsp:spPr>
        <a:xfrm>
          <a:off x="428628" y="3761647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Мотивационный этап</a:t>
          </a:r>
          <a:endParaRPr lang="ru-RU" sz="2000" b="1" kern="1200" dirty="0"/>
        </a:p>
      </dsp:txBody>
      <dsp:txXfrm>
        <a:off x="450244" y="3783263"/>
        <a:ext cx="5857546" cy="399568"/>
      </dsp:txXfrm>
    </dsp:sp>
    <dsp:sp modelId="{9928DCD3-76DB-4EB3-800E-A6A6EC69ED5B}">
      <dsp:nvSpPr>
        <dsp:cNvPr id="0" name=""/>
        <dsp:cNvSpPr/>
      </dsp:nvSpPr>
      <dsp:spPr>
        <a:xfrm>
          <a:off x="0" y="4786346"/>
          <a:ext cx="8429683" cy="43601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4237" tIns="145796" rIns="65423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Изложение  содержания  в  форме  таблицы  </a:t>
          </a:r>
          <a:endParaRPr lang="ru-RU" sz="1100" b="1" kern="1200" dirty="0"/>
        </a:p>
      </dsp:txBody>
      <dsp:txXfrm>
        <a:off x="0" y="4786346"/>
        <a:ext cx="8429683" cy="436016"/>
      </dsp:txXfrm>
    </dsp:sp>
    <dsp:sp modelId="{2EFF0B5E-44FC-4FC1-8D2B-672AF6B48D32}">
      <dsp:nvSpPr>
        <dsp:cNvPr id="0" name=""/>
        <dsp:cNvSpPr/>
      </dsp:nvSpPr>
      <dsp:spPr>
        <a:xfrm>
          <a:off x="428628" y="4429158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Проблемно- </a:t>
          </a:r>
          <a:r>
            <a:rPr lang="ru-RU" sz="1800" b="1" kern="1200" dirty="0" err="1" smtClean="0"/>
            <a:t>деятельностный</a:t>
          </a:r>
          <a:r>
            <a:rPr lang="ru-RU" sz="1800" b="1" kern="1200" dirty="0" smtClean="0"/>
            <a:t> этап</a:t>
          </a:r>
          <a:endParaRPr lang="ru-RU" sz="1800" b="1" kern="1200" dirty="0"/>
        </a:p>
      </dsp:txBody>
      <dsp:txXfrm>
        <a:off x="450244" y="4450774"/>
        <a:ext cx="5857546" cy="399568"/>
      </dsp:txXfrm>
    </dsp:sp>
    <dsp:sp modelId="{74CA8A90-6B7D-4090-8BDA-B859B4C4C7DE}">
      <dsp:nvSpPr>
        <dsp:cNvPr id="0" name=""/>
        <dsp:cNvSpPr/>
      </dsp:nvSpPr>
      <dsp:spPr>
        <a:xfrm>
          <a:off x="0" y="5445937"/>
          <a:ext cx="8429683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888B27-7930-41A6-BF2D-5CDA4BBBCC47}">
      <dsp:nvSpPr>
        <dsp:cNvPr id="0" name=""/>
        <dsp:cNvSpPr/>
      </dsp:nvSpPr>
      <dsp:spPr>
        <a:xfrm>
          <a:off x="428628" y="5180792"/>
          <a:ext cx="5900778" cy="4428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Творческий этап </a:t>
          </a:r>
          <a:endParaRPr lang="ru-RU" sz="1800" b="1" kern="1200" dirty="0"/>
        </a:p>
      </dsp:txBody>
      <dsp:txXfrm>
        <a:off x="450244" y="5202408"/>
        <a:ext cx="585754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66B5-8332-4A6D-946B-4EADE5AF3EE6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94A6-C7B8-43F6-AEB1-AA54C69DE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848872" cy="2046089"/>
          </a:xfrm>
        </p:spPr>
        <p:txBody>
          <a:bodyPr/>
          <a:lstStyle/>
          <a:p>
            <a:r>
              <a:rPr lang="ru-RU" sz="3200" dirty="0"/>
              <a:t>Проектная </a:t>
            </a:r>
            <a:r>
              <a:rPr lang="ru-RU" sz="3200" dirty="0" smtClean="0"/>
              <a:t>  </a:t>
            </a:r>
            <a:r>
              <a:rPr lang="ru-RU" sz="3200" dirty="0"/>
              <a:t>деятельность </a:t>
            </a:r>
            <a:r>
              <a:rPr lang="ru-RU" sz="3200" dirty="0" smtClean="0"/>
              <a:t>воспитателя  как  </a:t>
            </a:r>
            <a:r>
              <a:rPr lang="ru-RU" sz="3200" dirty="0"/>
              <a:t>процесс  реализации  </a:t>
            </a:r>
            <a:r>
              <a:rPr lang="ru-RU" sz="3200" dirty="0" smtClean="0"/>
              <a:t> основной  </a:t>
            </a:r>
            <a:r>
              <a:rPr lang="ru-RU" sz="3200" dirty="0" smtClean="0"/>
              <a:t>образовательной  </a:t>
            </a:r>
            <a:r>
              <a:rPr lang="ru-RU" sz="3200" dirty="0"/>
              <a:t>программы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074902" cy="170574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/>
              <a:t>Семинар – практикум</a:t>
            </a:r>
          </a:p>
          <a:p>
            <a:r>
              <a:rPr lang="ru-RU" sz="2900" b="1" dirty="0"/>
              <a:t>«Отработка навыка проектирования педагогического процесса в ДОУ на основе интеграции видов образовательной  деятельности и образовательных областей</a:t>
            </a:r>
            <a:r>
              <a:rPr lang="ru-RU" sz="2900" b="1" dirty="0" smtClean="0"/>
              <a:t>»</a:t>
            </a:r>
          </a:p>
          <a:p>
            <a:r>
              <a:rPr lang="ru-RU" sz="2900" b="1" dirty="0" err="1" smtClean="0"/>
              <a:t>Сигитова</a:t>
            </a:r>
            <a:r>
              <a:rPr lang="ru-RU" sz="2900" b="1" dirty="0" smtClean="0"/>
              <a:t>  </a:t>
            </a:r>
            <a:r>
              <a:rPr lang="ru-RU" sz="2900" b="1" smtClean="0"/>
              <a:t>Ирина Анатольевна</a:t>
            </a:r>
            <a:endParaRPr lang="ru-RU" sz="29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2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924475"/>
          </a:xfrm>
        </p:spPr>
        <p:txBody>
          <a:bodyPr/>
          <a:lstStyle/>
          <a:p>
            <a:r>
              <a:rPr lang="ru-RU" dirty="0" smtClean="0"/>
              <a:t>Логика работы над реализацией проекта.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153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214282" y="1214422"/>
            <a:ext cx="1857388" cy="714380"/>
          </a:xfrm>
          <a:prstGeom prst="wedgeRoundRectCallout">
            <a:avLst>
              <a:gd name="adj1" fmla="val 58975"/>
              <a:gd name="adj2" fmla="val 11994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Мотивационный этап</a:t>
            </a:r>
            <a:endParaRPr lang="ru-RU" sz="1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85720" y="2928934"/>
            <a:ext cx="1785950" cy="714380"/>
          </a:xfrm>
          <a:prstGeom prst="wedgeRoundRectCallout">
            <a:avLst>
              <a:gd name="adj1" fmla="val 63986"/>
              <a:gd name="adj2" fmla="val 11801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Проблемно- </a:t>
            </a:r>
            <a:r>
              <a:rPr lang="ru-RU" sz="1400" dirty="0" err="1" smtClean="0"/>
              <a:t>деятельностный</a:t>
            </a:r>
            <a:r>
              <a:rPr lang="ru-RU" sz="1400" dirty="0" smtClean="0"/>
              <a:t> этап</a:t>
            </a:r>
            <a:endParaRPr lang="ru-RU" sz="1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28596" y="4714884"/>
            <a:ext cx="1714512" cy="642942"/>
          </a:xfrm>
          <a:prstGeom prst="wedgeRoundRectCallout">
            <a:avLst>
              <a:gd name="adj1" fmla="val 58203"/>
              <a:gd name="adj2" fmla="val 12761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86808" cy="428627"/>
          </a:xfrm>
        </p:spPr>
        <p:txBody>
          <a:bodyPr/>
          <a:lstStyle/>
          <a:p>
            <a:r>
              <a:rPr lang="ru-RU" sz="2400" b="1" dirty="0" smtClean="0"/>
              <a:t>Схема планирования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429683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AppData\Local\Microsoft\Windows\Temporary Internet Files\Content.IE5\IELABUU1\MP90044909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24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6788" y="4929198"/>
            <a:ext cx="901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714620"/>
            <a:ext cx="6215106" cy="30727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«Проектный  метод - </a:t>
            </a:r>
            <a:r>
              <a:rPr lang="ru-RU" dirty="0" smtClean="0"/>
              <a:t>способ достижения  дидактической  цели через детальную разработку проблемы, лично значимой для ребенка ,  которая  должна  завершиться практическим  результатом, оформленным  в  виде  конечного  продукта»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</a:t>
            </a:r>
            <a:r>
              <a:rPr lang="ru-RU" dirty="0" err="1" smtClean="0"/>
              <a:t>Е.С.Полат</a:t>
            </a:r>
            <a:endParaRPr lang="ru-RU" dirty="0"/>
          </a:p>
        </p:txBody>
      </p:sp>
      <p:pic>
        <p:nvPicPr>
          <p:cNvPr id="5" name="Picture 8" descr="D:\Файлы\Оформление детского сада\Картинки\анимашки\7_25at91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2756016" cy="22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7125113" cy="792088"/>
          </a:xfrm>
        </p:spPr>
        <p:txBody>
          <a:bodyPr/>
          <a:lstStyle/>
          <a:p>
            <a:pPr algn="ctr"/>
            <a:r>
              <a:rPr lang="ru-RU" dirty="0" smtClean="0"/>
              <a:t>Классификация проектов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48145"/>
              </p:ext>
            </p:extLst>
          </p:nvPr>
        </p:nvGraphicFramePr>
        <p:xfrm>
          <a:off x="611188" y="1196975"/>
          <a:ext cx="80645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 </a:t>
            </a:r>
            <a:r>
              <a:rPr lang="ru-RU" dirty="0"/>
              <a:t>предметно-содержательной  </a:t>
            </a:r>
            <a:r>
              <a:rPr lang="ru-RU" dirty="0" smtClean="0"/>
              <a:t>области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61912"/>
              </p:ext>
            </p:extLst>
          </p:nvPr>
        </p:nvGraphicFramePr>
        <p:xfrm>
          <a:off x="467544" y="1844824"/>
          <a:ext cx="7992888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0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924475"/>
          </a:xfrm>
        </p:spPr>
        <p:txBody>
          <a:bodyPr/>
          <a:lstStyle/>
          <a:p>
            <a:pPr algn="ctr"/>
            <a:r>
              <a:rPr lang="ru-RU" dirty="0" smtClean="0"/>
              <a:t>По  характеру  доминирующей 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548319"/>
              </p:ext>
            </p:extLst>
          </p:nvPr>
        </p:nvGraphicFramePr>
        <p:xfrm>
          <a:off x="539750" y="1484313"/>
          <a:ext cx="806450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786777"/>
            <a:ext cx="27366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521028"/>
          </a:xfrm>
        </p:spPr>
        <p:txBody>
          <a:bodyPr/>
          <a:lstStyle/>
          <a:p>
            <a:r>
              <a:rPr lang="ru-RU" dirty="0" smtClean="0"/>
              <a:t>По  количеству  участников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58922"/>
              </p:ext>
            </p:extLst>
          </p:nvPr>
        </p:nvGraphicFramePr>
        <p:xfrm>
          <a:off x="611188" y="1052513"/>
          <a:ext cx="80645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53012"/>
          </a:xfrm>
        </p:spPr>
        <p:txBody>
          <a:bodyPr/>
          <a:lstStyle/>
          <a:p>
            <a:r>
              <a:rPr lang="ru-RU" dirty="0" smtClean="0"/>
              <a:t>По длительности реализации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9650" y="1643050"/>
          <a:ext cx="7124700" cy="42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D:\Файлы\Оформление детского сада\Картинки\анимашки\12a541961bdba75b51adb6b3a2296cd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24004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34524" cy="571503"/>
          </a:xfrm>
        </p:spPr>
        <p:txBody>
          <a:bodyPr/>
          <a:lstStyle/>
          <a:p>
            <a:r>
              <a:rPr lang="ru-RU" dirty="0" smtClean="0"/>
              <a:t>Главные  характеристики 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57253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25113" cy="928695"/>
          </a:xfrm>
        </p:spPr>
        <p:txBody>
          <a:bodyPr/>
          <a:lstStyle/>
          <a:p>
            <a:r>
              <a:rPr lang="ru-RU" dirty="0" smtClean="0"/>
              <a:t>Отличия  проектов для разных возрастных групп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5"/>
          <a:ext cx="83582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263</TotalTime>
  <Words>396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Summer</vt:lpstr>
      <vt:lpstr>Проектная   деятельность воспитателя  как  процесс  реализации   основной  образовательной  программы </vt:lpstr>
      <vt:lpstr>Презентация PowerPoint</vt:lpstr>
      <vt:lpstr>Классификация проектов</vt:lpstr>
      <vt:lpstr> По  предметно-содержательной  области  </vt:lpstr>
      <vt:lpstr>По  характеру  доминирующей  деятельности</vt:lpstr>
      <vt:lpstr>По  количеству  участников</vt:lpstr>
      <vt:lpstr>По длительности реализации</vt:lpstr>
      <vt:lpstr>Главные  характеристики  проекта</vt:lpstr>
      <vt:lpstr>Отличия  проектов для разных возрастных групп</vt:lpstr>
      <vt:lpstr>Логика работы над реализацией проекта.  </vt:lpstr>
      <vt:lpstr>Схема планирования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  деятельность воспитателя  как  процесс  реализации   основной  общеобразовательной  программы </dc:title>
  <dc:creator>Lastochka</dc:creator>
  <cp:lastModifiedBy>Lastochka</cp:lastModifiedBy>
  <cp:revision>26</cp:revision>
  <dcterms:created xsi:type="dcterms:W3CDTF">2013-10-31T19:24:10Z</dcterms:created>
  <dcterms:modified xsi:type="dcterms:W3CDTF">2017-05-16T07:51:48Z</dcterms:modified>
</cp:coreProperties>
</file>