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handoutMasterIdLst>
    <p:handoutMasterId r:id="rId14"/>
  </p:handoutMasterIdLst>
  <p:sldIdLst>
    <p:sldId id="256" r:id="rId2"/>
    <p:sldId id="264" r:id="rId3"/>
    <p:sldId id="257" r:id="rId4"/>
    <p:sldId id="258" r:id="rId5"/>
    <p:sldId id="259" r:id="rId6"/>
    <p:sldId id="263" r:id="rId7"/>
    <p:sldId id="262" r:id="rId8"/>
    <p:sldId id="260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7513-1CBC-48D3-9C9E-0FA0DE3B4F4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F4B8-8DBE-4ABD-9670-C9B872555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DDCE16A-A014-46C7-9470-12703E0C32E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830453B-37E7-4EB2-AC49-CA1FC5F31778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E01533B-0B4A-4C67-87A7-A6646490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«Свет твоего окна»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Выставка картин , </a:t>
            </a:r>
          </a:p>
          <a:p>
            <a:r>
              <a:rPr lang="ru-RU" dirty="0" smtClean="0"/>
              <a:t>посвященная Дню Матери.</a:t>
            </a:r>
          </a:p>
          <a:p>
            <a:r>
              <a:rPr lang="ru-RU" dirty="0" smtClean="0"/>
              <a:t>Автор – Леонид Данилов.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328023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9"/>
            <a:ext cx="7952148" cy="5544616"/>
          </a:xfrm>
        </p:spPr>
      </p:pic>
    </p:spTree>
    <p:extLst>
      <p:ext uri="{BB962C8B-B14F-4D97-AF65-F5344CB8AC3E}">
        <p14:creationId xmlns="" xmlns:p14="http://schemas.microsoft.com/office/powerpoint/2010/main" val="2069637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 Леонида Данилова посвящена самому дорогому – родному городу и родным людям.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6037" y="1092916"/>
            <a:ext cx="6112325" cy="4752528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6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выставку!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Дети, родители и педагоги  подготовительной логопедической группы №1 ГБДОУ №70 Приморского района г. Санкт-Петербурга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30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Презентация выполнена музейным педагогом Федоровой М.Г.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ГБДОУ №70 Приморского района</a:t>
            </a:r>
          </a:p>
          <a:p>
            <a:r>
              <a:rPr lang="ru-RU" dirty="0" smtClean="0"/>
              <a:t>Г. Санкт-Петербург 2016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41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Открытие выставки в Виртуальном Филиале Русского музея.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844824"/>
            <a:ext cx="6192689" cy="4536504"/>
          </a:xfrm>
        </p:spPr>
      </p:pic>
    </p:spTree>
    <p:extLst>
      <p:ext uri="{BB962C8B-B14F-4D97-AF65-F5344CB8AC3E}">
        <p14:creationId xmlns="" xmlns:p14="http://schemas.microsoft.com/office/powerpoint/2010/main" val="4037404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024"/>
            <a:ext cx="7488833" cy="5979305"/>
          </a:xfrm>
        </p:spPr>
      </p:pic>
    </p:spTree>
    <p:extLst>
      <p:ext uri="{BB962C8B-B14F-4D97-AF65-F5344CB8AC3E}">
        <p14:creationId xmlns="" xmlns:p14="http://schemas.microsoft.com/office/powerpoint/2010/main" val="74354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Храмы, улицы, каналы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14" y="2569232"/>
            <a:ext cx="4608510" cy="345638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9986" y="2618354"/>
            <a:ext cx="4512500" cy="3384375"/>
          </a:xfrm>
        </p:spPr>
      </p:pic>
    </p:spTree>
    <p:extLst>
      <p:ext uri="{BB962C8B-B14F-4D97-AF65-F5344CB8AC3E}">
        <p14:creationId xmlns="" xmlns:p14="http://schemas.microsoft.com/office/powerpoint/2010/main" val="23606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5"/>
            <a:ext cx="8208912" cy="6092974"/>
          </a:xfrm>
        </p:spPr>
      </p:pic>
    </p:spTree>
    <p:extLst>
      <p:ext uri="{BB962C8B-B14F-4D97-AF65-F5344CB8AC3E}">
        <p14:creationId xmlns="" xmlns:p14="http://schemas.microsoft.com/office/powerpoint/2010/main" val="14743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Купола в городе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973" y="2122403"/>
            <a:ext cx="4752528" cy="3909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8996" y="2391886"/>
            <a:ext cx="4636849" cy="3398704"/>
          </a:xfrm>
        </p:spPr>
      </p:pic>
    </p:spTree>
    <p:extLst>
      <p:ext uri="{BB962C8B-B14F-4D97-AF65-F5344CB8AC3E}">
        <p14:creationId xmlns="" xmlns:p14="http://schemas.microsoft.com/office/powerpoint/2010/main" val="346730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5"/>
            <a:ext cx="7776863" cy="6048673"/>
          </a:xfrm>
        </p:spPr>
      </p:pic>
    </p:spTree>
    <p:extLst>
      <p:ext uri="{BB962C8B-B14F-4D97-AF65-F5344CB8AC3E}">
        <p14:creationId xmlns="" xmlns:p14="http://schemas.microsoft.com/office/powerpoint/2010/main" val="4189752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 поле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592" y="2545183"/>
            <a:ext cx="4416078" cy="33120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9159" y="2511157"/>
            <a:ext cx="4423050" cy="3317287"/>
          </a:xfrm>
        </p:spPr>
      </p:pic>
    </p:spTree>
    <p:extLst>
      <p:ext uri="{BB962C8B-B14F-4D97-AF65-F5344CB8AC3E}">
        <p14:creationId xmlns="" xmlns:p14="http://schemas.microsoft.com/office/powerpoint/2010/main" val="376215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77</TotalTime>
  <Words>90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Sketchbook</vt:lpstr>
      <vt:lpstr>«Свет твоего окна»</vt:lpstr>
      <vt:lpstr>Презентация выполнена музейным педагогом Федоровой М.Г.</vt:lpstr>
      <vt:lpstr>Открытие выставки в Виртуальном Филиале Русского музея.</vt:lpstr>
      <vt:lpstr>Слайд 4</vt:lpstr>
      <vt:lpstr>Храмы, улицы, каналы</vt:lpstr>
      <vt:lpstr>Слайд 6</vt:lpstr>
      <vt:lpstr>Купола в городе</vt:lpstr>
      <vt:lpstr>Слайд 8</vt:lpstr>
      <vt:lpstr>Цветы и поле</vt:lpstr>
      <vt:lpstr>Слайд 10</vt:lpstr>
      <vt:lpstr>Живопись Леонида Данилова посвящена самому дорогому – родному городу и родным людям. </vt:lpstr>
      <vt:lpstr>Благодарим за выставку!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«Свет твоего окна»</dc:title>
  <dc:creator>Маргарита Федорова</dc:creator>
  <cp:lastModifiedBy>Маргарита Федорова</cp:lastModifiedBy>
  <cp:revision>12</cp:revision>
  <dcterms:created xsi:type="dcterms:W3CDTF">2017-05-20T15:59:04Z</dcterms:created>
  <dcterms:modified xsi:type="dcterms:W3CDTF">2017-05-20T17:19:09Z</dcterms:modified>
</cp:coreProperties>
</file>