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1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18"/>
  </p:notesMasterIdLst>
  <p:sldIdLst>
    <p:sldId id="256" r:id="rId4"/>
    <p:sldId id="271" r:id="rId5"/>
    <p:sldId id="273" r:id="rId6"/>
    <p:sldId id="276" r:id="rId7"/>
    <p:sldId id="265" r:id="rId8"/>
    <p:sldId id="266" r:id="rId9"/>
    <p:sldId id="268" r:id="rId10"/>
    <p:sldId id="282" r:id="rId11"/>
    <p:sldId id="278" r:id="rId12"/>
    <p:sldId id="279" r:id="rId13"/>
    <p:sldId id="281" r:id="rId14"/>
    <p:sldId id="280" r:id="rId15"/>
    <p:sldId id="272" r:id="rId16"/>
    <p:sldId id="275" r:id="rId17"/>
  </p:sldIdLst>
  <p:sldSz cx="9144000" cy="6858000" type="screen4x3"/>
  <p:notesSz cx="6858000" cy="9144000"/>
  <p:custShowLst>
    <p:custShow name="Произвольный показ 1" id="0">
      <p:sldLst>
        <p:sld r:id="rId4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3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450" autoAdjust="0"/>
  </p:normalViewPr>
  <p:slideViewPr>
    <p:cSldViewPr>
      <p:cViewPr varScale="1">
        <p:scale>
          <a:sx n="79" d="100"/>
          <a:sy n="79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1F0C5-EE61-4167-A4FC-4C420EE0CFB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C4A16E-86A5-43E5-AEF9-35ACDE02B208}">
      <dgm:prSet phldrT="[Текст]"/>
      <dgm:spPr>
        <a:solidFill>
          <a:schemeClr val="accent6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Танцевально- ритмические  композиции</a:t>
          </a:r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2AF77863-9D6E-421C-9941-C2762261B9AA}" type="parTrans" cxnId="{B6A1EF8F-3CD8-4377-98D9-67246679BC3E}">
      <dgm:prSet/>
      <dgm:spPr/>
      <dgm:t>
        <a:bodyPr/>
        <a:lstStyle/>
        <a:p>
          <a:endParaRPr lang="ru-RU"/>
        </a:p>
      </dgm:t>
    </dgm:pt>
    <dgm:pt modelId="{980AFE81-1662-4D68-96F1-220758D56CE6}" type="sibTrans" cxnId="{B6A1EF8F-3CD8-4377-98D9-67246679BC3E}">
      <dgm:prSet/>
      <dgm:spPr/>
      <dgm:t>
        <a:bodyPr/>
        <a:lstStyle/>
        <a:p>
          <a:endParaRPr lang="ru-RU"/>
        </a:p>
      </dgm:t>
    </dgm:pt>
    <dgm:pt modelId="{898DD0C5-FC84-4682-8082-5AF9EE04973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Положительные  эмоции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EDF463BA-80D1-42E2-BA51-33CEF4D402C6}" type="parTrans" cxnId="{C6EB9A66-2929-4FE5-8C1A-203490A93F66}">
      <dgm:prSet/>
      <dgm:spPr/>
      <dgm:t>
        <a:bodyPr/>
        <a:lstStyle/>
        <a:p>
          <a:endParaRPr lang="ru-RU"/>
        </a:p>
      </dgm:t>
    </dgm:pt>
    <dgm:pt modelId="{17288616-6AD8-44FD-8F3D-B25A984D0772}" type="sibTrans" cxnId="{C6EB9A66-2929-4FE5-8C1A-203490A93F66}">
      <dgm:prSet/>
      <dgm:spPr/>
      <dgm:t>
        <a:bodyPr/>
        <a:lstStyle/>
        <a:p>
          <a:endParaRPr lang="ru-RU"/>
        </a:p>
      </dgm:t>
    </dgm:pt>
    <dgm:pt modelId="{CD985D8B-DF4A-4C6C-8D63-15E921C3251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Обеспечение  двигательной  активности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CD5FE666-D81E-436A-B6CA-858FAC64B984}" type="parTrans" cxnId="{A223F548-53BD-4DA4-A0FF-E1E87ACE6F17}">
      <dgm:prSet/>
      <dgm:spPr/>
      <dgm:t>
        <a:bodyPr/>
        <a:lstStyle/>
        <a:p>
          <a:endParaRPr lang="ru-RU"/>
        </a:p>
      </dgm:t>
    </dgm:pt>
    <dgm:pt modelId="{89540638-F839-4EF2-A085-7CFAA8E32B3A}" type="sibTrans" cxnId="{A223F548-53BD-4DA4-A0FF-E1E87ACE6F17}">
      <dgm:prSet/>
      <dgm:spPr/>
      <dgm:t>
        <a:bodyPr/>
        <a:lstStyle/>
        <a:p>
          <a:endParaRPr lang="ru-RU"/>
        </a:p>
      </dgm:t>
    </dgm:pt>
    <dgm:pt modelId="{397A6D34-D5D7-4A01-925E-6995AD09B8B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Стимулирование познавательных  процессов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3F41392C-CC78-4372-AD93-43E3B5FF1E45}" type="parTrans" cxnId="{340CF9BE-B08B-4FAA-9B35-6257C5190267}">
      <dgm:prSet/>
      <dgm:spPr/>
      <dgm:t>
        <a:bodyPr/>
        <a:lstStyle/>
        <a:p>
          <a:endParaRPr lang="ru-RU"/>
        </a:p>
      </dgm:t>
    </dgm:pt>
    <dgm:pt modelId="{0C60E30B-141A-494B-BD5A-E32D7EFC0B2F}" type="sibTrans" cxnId="{340CF9BE-B08B-4FAA-9B35-6257C5190267}">
      <dgm:prSet/>
      <dgm:spPr/>
      <dgm:t>
        <a:bodyPr/>
        <a:lstStyle/>
        <a:p>
          <a:endParaRPr lang="ru-RU"/>
        </a:p>
      </dgm:t>
    </dgm:pt>
    <dgm:pt modelId="{811B9206-F43E-4898-A199-AD341BB1BCD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Стимулирование  всех  функций  организма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30EA293D-87C7-4211-9306-738BE1A3F1E9}" type="parTrans" cxnId="{A9DE57D2-0F56-449D-B736-6DE2D30CF2F9}">
      <dgm:prSet/>
      <dgm:spPr/>
      <dgm:t>
        <a:bodyPr/>
        <a:lstStyle/>
        <a:p>
          <a:endParaRPr lang="ru-RU"/>
        </a:p>
      </dgm:t>
    </dgm:pt>
    <dgm:pt modelId="{88B5424E-18AA-4E86-BEC5-763E4B0A2624}" type="sibTrans" cxnId="{A9DE57D2-0F56-449D-B736-6DE2D30CF2F9}">
      <dgm:prSet/>
      <dgm:spPr/>
      <dgm:t>
        <a:bodyPr/>
        <a:lstStyle/>
        <a:p>
          <a:endParaRPr lang="ru-RU"/>
        </a:p>
      </dgm:t>
    </dgm:pt>
    <dgm:pt modelId="{5D1B6243-ADBD-4DCA-A457-7C72A564417F}" type="pres">
      <dgm:prSet presAssocID="{1421F0C5-EE61-4167-A4FC-4C420EE0CFB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3D6C0-41DF-47B3-BA39-ED3B44364EE7}" type="pres">
      <dgm:prSet presAssocID="{1421F0C5-EE61-4167-A4FC-4C420EE0CFB0}" presName="cycle" presStyleCnt="0"/>
      <dgm:spPr/>
    </dgm:pt>
    <dgm:pt modelId="{F0E690DB-E6CC-4888-B1E1-52677880B145}" type="pres">
      <dgm:prSet presAssocID="{1421F0C5-EE61-4167-A4FC-4C420EE0CFB0}" presName="centerShape" presStyleCnt="0"/>
      <dgm:spPr/>
    </dgm:pt>
    <dgm:pt modelId="{D1090FDB-077D-4112-9CBF-EFF21D917138}" type="pres">
      <dgm:prSet presAssocID="{1421F0C5-EE61-4167-A4FC-4C420EE0CFB0}" presName="connSite" presStyleLbl="node1" presStyleIdx="0" presStyleCnt="2"/>
      <dgm:spPr/>
    </dgm:pt>
    <dgm:pt modelId="{74F90303-88D3-47CC-8F5A-D38141A69126}" type="pres">
      <dgm:prSet presAssocID="{1421F0C5-EE61-4167-A4FC-4C420EE0CFB0}" presName="visible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57C58604-66F4-4270-8AF6-272308E1D31A}" type="pres">
      <dgm:prSet presAssocID="{2AF77863-9D6E-421C-9941-C2762261B9AA}" presName="Name25" presStyleLbl="parChTrans1D1" presStyleIdx="0" presStyleCnt="1"/>
      <dgm:spPr/>
      <dgm:t>
        <a:bodyPr/>
        <a:lstStyle/>
        <a:p>
          <a:endParaRPr lang="ru-RU"/>
        </a:p>
      </dgm:t>
    </dgm:pt>
    <dgm:pt modelId="{529DB6FF-FFF7-47A6-9EBF-0A91BDFC53E3}" type="pres">
      <dgm:prSet presAssocID="{77C4A16E-86A5-43E5-AEF9-35ACDE02B208}" presName="node" presStyleCnt="0"/>
      <dgm:spPr/>
    </dgm:pt>
    <dgm:pt modelId="{C8D373D9-F984-4B7C-B7E5-93BEFD36FA83}" type="pres">
      <dgm:prSet presAssocID="{77C4A16E-86A5-43E5-AEF9-35ACDE02B208}" presName="parentNode" presStyleLbl="node1" presStyleIdx="1" presStyleCnt="2" custScaleY="189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C7562-5BB9-4962-AF25-8AC75824EE67}" type="pres">
      <dgm:prSet presAssocID="{77C4A16E-86A5-43E5-AEF9-35ACDE02B20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DE57D2-0F56-449D-B736-6DE2D30CF2F9}" srcId="{77C4A16E-86A5-43E5-AEF9-35ACDE02B208}" destId="{811B9206-F43E-4898-A199-AD341BB1BCD6}" srcOrd="3" destOrd="0" parTransId="{30EA293D-87C7-4211-9306-738BE1A3F1E9}" sibTransId="{88B5424E-18AA-4E86-BEC5-763E4B0A2624}"/>
    <dgm:cxn modelId="{035DAC30-EF34-49A5-9CE5-01DE570A14B0}" type="presOf" srcId="{1421F0C5-EE61-4167-A4FC-4C420EE0CFB0}" destId="{5D1B6243-ADBD-4DCA-A457-7C72A564417F}" srcOrd="0" destOrd="0" presId="urn:microsoft.com/office/officeart/2005/8/layout/radial2"/>
    <dgm:cxn modelId="{F09007CE-4E0F-437F-B669-F281E762AD45}" type="presOf" srcId="{397A6D34-D5D7-4A01-925E-6995AD09B8B8}" destId="{040C7562-5BB9-4962-AF25-8AC75824EE67}" srcOrd="0" destOrd="2" presId="urn:microsoft.com/office/officeart/2005/8/layout/radial2"/>
    <dgm:cxn modelId="{C6EB9A66-2929-4FE5-8C1A-203490A93F66}" srcId="{77C4A16E-86A5-43E5-AEF9-35ACDE02B208}" destId="{898DD0C5-FC84-4682-8082-5AF9EE049738}" srcOrd="0" destOrd="0" parTransId="{EDF463BA-80D1-42E2-BA51-33CEF4D402C6}" sibTransId="{17288616-6AD8-44FD-8F3D-B25A984D0772}"/>
    <dgm:cxn modelId="{C1B41B73-AAFB-4F11-B4FF-E04C95020EAF}" type="presOf" srcId="{77C4A16E-86A5-43E5-AEF9-35ACDE02B208}" destId="{C8D373D9-F984-4B7C-B7E5-93BEFD36FA83}" srcOrd="0" destOrd="0" presId="urn:microsoft.com/office/officeart/2005/8/layout/radial2"/>
    <dgm:cxn modelId="{340CF9BE-B08B-4FAA-9B35-6257C5190267}" srcId="{77C4A16E-86A5-43E5-AEF9-35ACDE02B208}" destId="{397A6D34-D5D7-4A01-925E-6995AD09B8B8}" srcOrd="2" destOrd="0" parTransId="{3F41392C-CC78-4372-AD93-43E3B5FF1E45}" sibTransId="{0C60E30B-141A-494B-BD5A-E32D7EFC0B2F}"/>
    <dgm:cxn modelId="{B6A1EF8F-3CD8-4377-98D9-67246679BC3E}" srcId="{1421F0C5-EE61-4167-A4FC-4C420EE0CFB0}" destId="{77C4A16E-86A5-43E5-AEF9-35ACDE02B208}" srcOrd="0" destOrd="0" parTransId="{2AF77863-9D6E-421C-9941-C2762261B9AA}" sibTransId="{980AFE81-1662-4D68-96F1-220758D56CE6}"/>
    <dgm:cxn modelId="{A223F548-53BD-4DA4-A0FF-E1E87ACE6F17}" srcId="{77C4A16E-86A5-43E5-AEF9-35ACDE02B208}" destId="{CD985D8B-DF4A-4C6C-8D63-15E921C32515}" srcOrd="1" destOrd="0" parTransId="{CD5FE666-D81E-436A-B6CA-858FAC64B984}" sibTransId="{89540638-F839-4EF2-A085-7CFAA8E32B3A}"/>
    <dgm:cxn modelId="{6F885AF0-C343-436B-8AAD-5DD01F1CE20C}" type="presOf" srcId="{811B9206-F43E-4898-A199-AD341BB1BCD6}" destId="{040C7562-5BB9-4962-AF25-8AC75824EE67}" srcOrd="0" destOrd="3" presId="urn:microsoft.com/office/officeart/2005/8/layout/radial2"/>
    <dgm:cxn modelId="{DE71F34B-5C6C-4A46-878D-1D106D12648D}" type="presOf" srcId="{CD985D8B-DF4A-4C6C-8D63-15E921C32515}" destId="{040C7562-5BB9-4962-AF25-8AC75824EE67}" srcOrd="0" destOrd="1" presId="urn:microsoft.com/office/officeart/2005/8/layout/radial2"/>
    <dgm:cxn modelId="{D341B91E-024C-484B-8F15-8B791AE3ED8F}" type="presOf" srcId="{898DD0C5-FC84-4682-8082-5AF9EE049738}" destId="{040C7562-5BB9-4962-AF25-8AC75824EE67}" srcOrd="0" destOrd="0" presId="urn:microsoft.com/office/officeart/2005/8/layout/radial2"/>
    <dgm:cxn modelId="{27E4ED2A-3F89-4245-A925-8503CBC7493E}" type="presOf" srcId="{2AF77863-9D6E-421C-9941-C2762261B9AA}" destId="{57C58604-66F4-4270-8AF6-272308E1D31A}" srcOrd="0" destOrd="0" presId="urn:microsoft.com/office/officeart/2005/8/layout/radial2"/>
    <dgm:cxn modelId="{6EC95C4B-409E-4C3F-BF38-209669C0053C}" type="presParOf" srcId="{5D1B6243-ADBD-4DCA-A457-7C72A564417F}" destId="{84C3D6C0-41DF-47B3-BA39-ED3B44364EE7}" srcOrd="0" destOrd="0" presId="urn:microsoft.com/office/officeart/2005/8/layout/radial2"/>
    <dgm:cxn modelId="{3FC0F1F2-53CF-40EC-A01A-6FC0462FF740}" type="presParOf" srcId="{84C3D6C0-41DF-47B3-BA39-ED3B44364EE7}" destId="{F0E690DB-E6CC-4888-B1E1-52677880B145}" srcOrd="0" destOrd="0" presId="urn:microsoft.com/office/officeart/2005/8/layout/radial2"/>
    <dgm:cxn modelId="{8AE787BA-19BF-4B35-9C4C-9FB3D9A92731}" type="presParOf" srcId="{F0E690DB-E6CC-4888-B1E1-52677880B145}" destId="{D1090FDB-077D-4112-9CBF-EFF21D917138}" srcOrd="0" destOrd="0" presId="urn:microsoft.com/office/officeart/2005/8/layout/radial2"/>
    <dgm:cxn modelId="{C7443B79-19A1-4DB2-97FB-01367DA4FA43}" type="presParOf" srcId="{F0E690DB-E6CC-4888-B1E1-52677880B145}" destId="{74F90303-88D3-47CC-8F5A-D38141A69126}" srcOrd="1" destOrd="0" presId="urn:microsoft.com/office/officeart/2005/8/layout/radial2"/>
    <dgm:cxn modelId="{24A545A2-B627-4D05-AB16-2E4A3A647AA5}" type="presParOf" srcId="{84C3D6C0-41DF-47B3-BA39-ED3B44364EE7}" destId="{57C58604-66F4-4270-8AF6-272308E1D31A}" srcOrd="1" destOrd="0" presId="urn:microsoft.com/office/officeart/2005/8/layout/radial2"/>
    <dgm:cxn modelId="{2803FDD5-77CA-4031-9DAF-55292AB89DC7}" type="presParOf" srcId="{84C3D6C0-41DF-47B3-BA39-ED3B44364EE7}" destId="{529DB6FF-FFF7-47A6-9EBF-0A91BDFC53E3}" srcOrd="2" destOrd="0" presId="urn:microsoft.com/office/officeart/2005/8/layout/radial2"/>
    <dgm:cxn modelId="{4FF5A611-CD8D-41A1-AE7B-433CDC842DC1}" type="presParOf" srcId="{529DB6FF-FFF7-47A6-9EBF-0A91BDFC53E3}" destId="{C8D373D9-F984-4B7C-B7E5-93BEFD36FA83}" srcOrd="0" destOrd="0" presId="urn:microsoft.com/office/officeart/2005/8/layout/radial2"/>
    <dgm:cxn modelId="{3F20607C-02D1-4978-9527-75F47825E68A}" type="presParOf" srcId="{529DB6FF-FFF7-47A6-9EBF-0A91BDFC53E3}" destId="{040C7562-5BB9-4962-AF25-8AC75824EE67}" srcOrd="1" destOrd="0" presId="urn:microsoft.com/office/officeart/2005/8/layout/radial2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742DE9-E2A7-4C16-B660-305D02C5D41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8F18E4A-81B9-4717-AC6A-287B0C0CC56B}">
      <dgm:prSet custT="1"/>
      <dgm:spPr/>
      <dgm:t>
        <a:bodyPr/>
        <a:lstStyle/>
        <a:p>
          <a:pPr rtl="0"/>
          <a:r>
            <a:rPr lang="ru-RU" sz="2400" dirty="0" smtClean="0"/>
            <a:t>Движение под музыку – универсальное средство целостного развития личности ребенка.</a:t>
          </a:r>
          <a:endParaRPr lang="ru-RU" sz="2400" dirty="0"/>
        </a:p>
      </dgm:t>
    </dgm:pt>
    <dgm:pt modelId="{B211EABD-FD32-4843-82B8-E96D2AD01E15}" type="parTrans" cxnId="{E2D3CF75-FF82-4F01-A318-8E23E427340E}">
      <dgm:prSet/>
      <dgm:spPr/>
      <dgm:t>
        <a:bodyPr/>
        <a:lstStyle/>
        <a:p>
          <a:endParaRPr lang="ru-RU"/>
        </a:p>
      </dgm:t>
    </dgm:pt>
    <dgm:pt modelId="{BEC703EB-71E7-4B78-A265-72B270849A62}" type="sibTrans" cxnId="{E2D3CF75-FF82-4F01-A318-8E23E427340E}">
      <dgm:prSet/>
      <dgm:spPr/>
      <dgm:t>
        <a:bodyPr/>
        <a:lstStyle/>
        <a:p>
          <a:endParaRPr lang="ru-RU"/>
        </a:p>
      </dgm:t>
    </dgm:pt>
    <dgm:pt modelId="{665F0A8B-945A-4EB5-AD7F-F21B41E974B7}">
      <dgm:prSet custT="1"/>
      <dgm:spPr/>
      <dgm:t>
        <a:bodyPr/>
        <a:lstStyle/>
        <a:p>
          <a:pPr rtl="0"/>
          <a:r>
            <a:rPr lang="ru-RU" sz="2400" dirty="0" smtClean="0"/>
            <a:t>Танцевально  - ритмические  композиции могут решать несколько задач одновременно</a:t>
          </a:r>
          <a:endParaRPr lang="ru-RU" sz="2400" dirty="0"/>
        </a:p>
      </dgm:t>
    </dgm:pt>
    <dgm:pt modelId="{3C46E799-C1EC-48C5-BA36-5CEA8E8F10A9}" type="parTrans" cxnId="{6276F250-BE7F-4DC7-8BB4-872D9D1FAF37}">
      <dgm:prSet/>
      <dgm:spPr/>
      <dgm:t>
        <a:bodyPr/>
        <a:lstStyle/>
        <a:p>
          <a:endParaRPr lang="ru-RU"/>
        </a:p>
      </dgm:t>
    </dgm:pt>
    <dgm:pt modelId="{DE1F711B-1FFA-42DC-B809-F12F7428550C}" type="sibTrans" cxnId="{6276F250-BE7F-4DC7-8BB4-872D9D1FAF37}">
      <dgm:prSet/>
      <dgm:spPr/>
      <dgm:t>
        <a:bodyPr/>
        <a:lstStyle/>
        <a:p>
          <a:endParaRPr lang="ru-RU"/>
        </a:p>
      </dgm:t>
    </dgm:pt>
    <dgm:pt modelId="{DA924C4B-4554-43ED-96DD-00528D9DC0F5}">
      <dgm:prSet custT="1"/>
      <dgm:spPr/>
      <dgm:t>
        <a:bodyPr/>
        <a:lstStyle/>
        <a:p>
          <a:pPr rtl="0"/>
          <a:r>
            <a:rPr lang="ru-RU" sz="2400" dirty="0" smtClean="0"/>
            <a:t>Движения  могут применяться самые разнообразные: гимнастические, имитационные, общеразвивающие и танцевальные.</a:t>
          </a:r>
          <a:endParaRPr lang="ru-RU" sz="2400" dirty="0"/>
        </a:p>
      </dgm:t>
    </dgm:pt>
    <dgm:pt modelId="{D7E9C94F-07ED-4CFE-9575-EA42EC889A4F}" type="parTrans" cxnId="{4AF04A8D-46DE-4724-A2BF-93CA8896BBE1}">
      <dgm:prSet/>
      <dgm:spPr/>
      <dgm:t>
        <a:bodyPr/>
        <a:lstStyle/>
        <a:p>
          <a:endParaRPr lang="ru-RU"/>
        </a:p>
      </dgm:t>
    </dgm:pt>
    <dgm:pt modelId="{60D06A6D-ECD4-43B9-9CC5-554CD8A06A59}" type="sibTrans" cxnId="{4AF04A8D-46DE-4724-A2BF-93CA8896BBE1}">
      <dgm:prSet/>
      <dgm:spPr/>
      <dgm:t>
        <a:bodyPr/>
        <a:lstStyle/>
        <a:p>
          <a:endParaRPr lang="ru-RU"/>
        </a:p>
      </dgm:t>
    </dgm:pt>
    <dgm:pt modelId="{D6C94C28-9526-4558-827D-1C83FCAA5D7E}">
      <dgm:prSet custT="1"/>
      <dgm:spPr/>
      <dgm:t>
        <a:bodyPr/>
        <a:lstStyle/>
        <a:p>
          <a:pPr rtl="0"/>
          <a:r>
            <a:rPr lang="ru-RU" sz="2400" dirty="0" smtClean="0"/>
            <a:t>Композиции  дают простор для фантазии педагога.</a:t>
          </a:r>
          <a:endParaRPr lang="ru-RU" sz="2400" dirty="0"/>
        </a:p>
      </dgm:t>
    </dgm:pt>
    <dgm:pt modelId="{3D1902D2-D68E-4995-B0FA-083D76144074}" type="parTrans" cxnId="{1DD626F7-1D89-4524-BC09-9436AEEADDC8}">
      <dgm:prSet/>
      <dgm:spPr/>
      <dgm:t>
        <a:bodyPr/>
        <a:lstStyle/>
        <a:p>
          <a:endParaRPr lang="ru-RU"/>
        </a:p>
      </dgm:t>
    </dgm:pt>
    <dgm:pt modelId="{C4C635EF-2DCC-4C4D-8DD6-4CDB8E760127}" type="sibTrans" cxnId="{1DD626F7-1D89-4524-BC09-9436AEEADDC8}">
      <dgm:prSet/>
      <dgm:spPr/>
      <dgm:t>
        <a:bodyPr/>
        <a:lstStyle/>
        <a:p>
          <a:endParaRPr lang="ru-RU"/>
        </a:p>
      </dgm:t>
    </dgm:pt>
    <dgm:pt modelId="{A4A4A1AE-FE8B-44C8-9CCE-712BE656A667}">
      <dgm:prSet custT="1"/>
      <dgm:spPr/>
      <dgm:t>
        <a:bodyPr/>
        <a:lstStyle/>
        <a:p>
          <a:pPr rtl="0"/>
          <a:r>
            <a:rPr lang="ru-RU" sz="2400" dirty="0" smtClean="0"/>
            <a:t>Разучивание  композиций  с детьми дошкольного возраста, можно  считать  вспомогательной дисциплиной (открыть  ДПУ)</a:t>
          </a:r>
          <a:endParaRPr lang="ru-RU" sz="2400" dirty="0"/>
        </a:p>
      </dgm:t>
    </dgm:pt>
    <dgm:pt modelId="{43BF7F95-40B4-4E15-A7F1-E96CD3133BAD}" type="parTrans" cxnId="{FC738951-5EF8-4C60-82A9-51F0C180825D}">
      <dgm:prSet/>
      <dgm:spPr/>
      <dgm:t>
        <a:bodyPr/>
        <a:lstStyle/>
        <a:p>
          <a:endParaRPr lang="ru-RU"/>
        </a:p>
      </dgm:t>
    </dgm:pt>
    <dgm:pt modelId="{9D5069F9-3FD9-4E1F-98D0-9E744E5F1BB5}" type="sibTrans" cxnId="{FC738951-5EF8-4C60-82A9-51F0C180825D}">
      <dgm:prSet/>
      <dgm:spPr/>
      <dgm:t>
        <a:bodyPr/>
        <a:lstStyle/>
        <a:p>
          <a:endParaRPr lang="ru-RU"/>
        </a:p>
      </dgm:t>
    </dgm:pt>
    <dgm:pt modelId="{3FD08355-7474-4365-AF9D-CF7869DCC1B3}">
      <dgm:prSet custT="1"/>
      <dgm:spPr/>
      <dgm:t>
        <a:bodyPr/>
        <a:lstStyle/>
        <a:p>
          <a:pPr rtl="0"/>
          <a:r>
            <a:rPr lang="ru-RU" sz="2400" dirty="0" smtClean="0"/>
            <a:t>Движения способствуют укреплению физического и психического здоровья, гармоничному развитию силы и духа.</a:t>
          </a:r>
          <a:endParaRPr lang="ru-RU" sz="2400" dirty="0"/>
        </a:p>
      </dgm:t>
    </dgm:pt>
    <dgm:pt modelId="{29A70C4E-79A6-4980-B9C5-290296D505DF}" type="parTrans" cxnId="{53D711EC-2DFC-4E1C-B4AD-E6247FE7E19D}">
      <dgm:prSet/>
      <dgm:spPr/>
      <dgm:t>
        <a:bodyPr/>
        <a:lstStyle/>
        <a:p>
          <a:endParaRPr lang="ru-RU"/>
        </a:p>
      </dgm:t>
    </dgm:pt>
    <dgm:pt modelId="{36C061D6-3EBB-42A4-8036-53F5861784E7}" type="sibTrans" cxnId="{53D711EC-2DFC-4E1C-B4AD-E6247FE7E19D}">
      <dgm:prSet/>
      <dgm:spPr/>
      <dgm:t>
        <a:bodyPr/>
        <a:lstStyle/>
        <a:p>
          <a:endParaRPr lang="ru-RU"/>
        </a:p>
      </dgm:t>
    </dgm:pt>
    <dgm:pt modelId="{B7BA2229-F87D-4A51-AE97-530C100CF642}" type="pres">
      <dgm:prSet presAssocID="{D8742DE9-E2A7-4C16-B660-305D02C5D4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B06303-AF16-4D01-9BAB-02FA53C6AA32}" type="pres">
      <dgm:prSet presAssocID="{28F18E4A-81B9-4717-AC6A-287B0C0CC56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8E280-5542-4460-B030-B1127135B9AC}" type="pres">
      <dgm:prSet presAssocID="{BEC703EB-71E7-4B78-A265-72B270849A62}" presName="spacer" presStyleCnt="0"/>
      <dgm:spPr/>
    </dgm:pt>
    <dgm:pt modelId="{B60912D8-EF72-40F3-9F87-EED1D9E2A09B}" type="pres">
      <dgm:prSet presAssocID="{665F0A8B-945A-4EB5-AD7F-F21B41E974B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837C2-E31B-4107-BAEB-E1EE22B671D4}" type="pres">
      <dgm:prSet presAssocID="{DE1F711B-1FFA-42DC-B809-F12F7428550C}" presName="spacer" presStyleCnt="0"/>
      <dgm:spPr/>
    </dgm:pt>
    <dgm:pt modelId="{FA3B95A4-1529-4B55-BE0B-AC543FCB13B3}" type="pres">
      <dgm:prSet presAssocID="{DA924C4B-4554-43ED-96DD-00528D9DC0F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86A4E-F656-4F80-B87D-31DC2B6ADEB0}" type="pres">
      <dgm:prSet presAssocID="{60D06A6D-ECD4-43B9-9CC5-554CD8A06A59}" presName="spacer" presStyleCnt="0"/>
      <dgm:spPr/>
    </dgm:pt>
    <dgm:pt modelId="{6BDF278E-7699-48CE-98EB-436F1ACDAC83}" type="pres">
      <dgm:prSet presAssocID="{D6C94C28-9526-4558-827D-1C83FCAA5D7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B00A7-0B37-4B3E-B564-5969F31FA7AE}" type="pres">
      <dgm:prSet presAssocID="{C4C635EF-2DCC-4C4D-8DD6-4CDB8E760127}" presName="spacer" presStyleCnt="0"/>
      <dgm:spPr/>
    </dgm:pt>
    <dgm:pt modelId="{AED52F8D-0B13-496A-9C04-0F0F29877F2A}" type="pres">
      <dgm:prSet presAssocID="{A4A4A1AE-FE8B-44C8-9CCE-712BE656A66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35BC6-5FFA-4580-8763-0C54D2FA2553}" type="pres">
      <dgm:prSet presAssocID="{9D5069F9-3FD9-4E1F-98D0-9E744E5F1BB5}" presName="spacer" presStyleCnt="0"/>
      <dgm:spPr/>
    </dgm:pt>
    <dgm:pt modelId="{77380360-E2C6-4141-8C07-78BD17F6E12A}" type="pres">
      <dgm:prSet presAssocID="{3FD08355-7474-4365-AF9D-CF7869DCC1B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24699D-E11D-4A34-931E-0F8F5D8B081E}" type="presOf" srcId="{28F18E4A-81B9-4717-AC6A-287B0C0CC56B}" destId="{DCB06303-AF16-4D01-9BAB-02FA53C6AA32}" srcOrd="0" destOrd="0" presId="urn:microsoft.com/office/officeart/2005/8/layout/vList2"/>
    <dgm:cxn modelId="{18B83B8A-B5EA-4C97-913B-0F7CDC697223}" type="presOf" srcId="{D8742DE9-E2A7-4C16-B660-305D02C5D412}" destId="{B7BA2229-F87D-4A51-AE97-530C100CF642}" srcOrd="0" destOrd="0" presId="urn:microsoft.com/office/officeart/2005/8/layout/vList2"/>
    <dgm:cxn modelId="{53D711EC-2DFC-4E1C-B4AD-E6247FE7E19D}" srcId="{D8742DE9-E2A7-4C16-B660-305D02C5D412}" destId="{3FD08355-7474-4365-AF9D-CF7869DCC1B3}" srcOrd="5" destOrd="0" parTransId="{29A70C4E-79A6-4980-B9C5-290296D505DF}" sibTransId="{36C061D6-3EBB-42A4-8036-53F5861784E7}"/>
    <dgm:cxn modelId="{FC738951-5EF8-4C60-82A9-51F0C180825D}" srcId="{D8742DE9-E2A7-4C16-B660-305D02C5D412}" destId="{A4A4A1AE-FE8B-44C8-9CCE-712BE656A667}" srcOrd="4" destOrd="0" parTransId="{43BF7F95-40B4-4E15-A7F1-E96CD3133BAD}" sibTransId="{9D5069F9-3FD9-4E1F-98D0-9E744E5F1BB5}"/>
    <dgm:cxn modelId="{6276F250-BE7F-4DC7-8BB4-872D9D1FAF37}" srcId="{D8742DE9-E2A7-4C16-B660-305D02C5D412}" destId="{665F0A8B-945A-4EB5-AD7F-F21B41E974B7}" srcOrd="1" destOrd="0" parTransId="{3C46E799-C1EC-48C5-BA36-5CEA8E8F10A9}" sibTransId="{DE1F711B-1FFA-42DC-B809-F12F7428550C}"/>
    <dgm:cxn modelId="{4AF04A8D-46DE-4724-A2BF-93CA8896BBE1}" srcId="{D8742DE9-E2A7-4C16-B660-305D02C5D412}" destId="{DA924C4B-4554-43ED-96DD-00528D9DC0F5}" srcOrd="2" destOrd="0" parTransId="{D7E9C94F-07ED-4CFE-9575-EA42EC889A4F}" sibTransId="{60D06A6D-ECD4-43B9-9CC5-554CD8A06A59}"/>
    <dgm:cxn modelId="{1D58BEBF-F663-4C7B-B01E-79B0B5B081CC}" type="presOf" srcId="{D6C94C28-9526-4558-827D-1C83FCAA5D7E}" destId="{6BDF278E-7699-48CE-98EB-436F1ACDAC83}" srcOrd="0" destOrd="0" presId="urn:microsoft.com/office/officeart/2005/8/layout/vList2"/>
    <dgm:cxn modelId="{413A3FDB-10B6-42C9-9E57-74BF17707EB7}" type="presOf" srcId="{DA924C4B-4554-43ED-96DD-00528D9DC0F5}" destId="{FA3B95A4-1529-4B55-BE0B-AC543FCB13B3}" srcOrd="0" destOrd="0" presId="urn:microsoft.com/office/officeart/2005/8/layout/vList2"/>
    <dgm:cxn modelId="{1DD626F7-1D89-4524-BC09-9436AEEADDC8}" srcId="{D8742DE9-E2A7-4C16-B660-305D02C5D412}" destId="{D6C94C28-9526-4558-827D-1C83FCAA5D7E}" srcOrd="3" destOrd="0" parTransId="{3D1902D2-D68E-4995-B0FA-083D76144074}" sibTransId="{C4C635EF-2DCC-4C4D-8DD6-4CDB8E760127}"/>
    <dgm:cxn modelId="{671945C7-21A5-4E9A-B24D-4F4A26E539A0}" type="presOf" srcId="{665F0A8B-945A-4EB5-AD7F-F21B41E974B7}" destId="{B60912D8-EF72-40F3-9F87-EED1D9E2A09B}" srcOrd="0" destOrd="0" presId="urn:microsoft.com/office/officeart/2005/8/layout/vList2"/>
    <dgm:cxn modelId="{E2D3CF75-FF82-4F01-A318-8E23E427340E}" srcId="{D8742DE9-E2A7-4C16-B660-305D02C5D412}" destId="{28F18E4A-81B9-4717-AC6A-287B0C0CC56B}" srcOrd="0" destOrd="0" parTransId="{B211EABD-FD32-4843-82B8-E96D2AD01E15}" sibTransId="{BEC703EB-71E7-4B78-A265-72B270849A62}"/>
    <dgm:cxn modelId="{9DE505D4-820F-43E6-BB49-35D64A4FD92F}" type="presOf" srcId="{A4A4A1AE-FE8B-44C8-9CCE-712BE656A667}" destId="{AED52F8D-0B13-496A-9C04-0F0F29877F2A}" srcOrd="0" destOrd="0" presId="urn:microsoft.com/office/officeart/2005/8/layout/vList2"/>
    <dgm:cxn modelId="{4CFC32FF-FF6F-4C1D-B2CF-F735041ECC40}" type="presOf" srcId="{3FD08355-7474-4365-AF9D-CF7869DCC1B3}" destId="{77380360-E2C6-4141-8C07-78BD17F6E12A}" srcOrd="0" destOrd="0" presId="urn:microsoft.com/office/officeart/2005/8/layout/vList2"/>
    <dgm:cxn modelId="{D16B23E8-6852-4F2A-AC79-35CA66F54B57}" type="presParOf" srcId="{B7BA2229-F87D-4A51-AE97-530C100CF642}" destId="{DCB06303-AF16-4D01-9BAB-02FA53C6AA32}" srcOrd="0" destOrd="0" presId="urn:microsoft.com/office/officeart/2005/8/layout/vList2"/>
    <dgm:cxn modelId="{36F2362C-F77E-4C51-94B6-84AFCE873973}" type="presParOf" srcId="{B7BA2229-F87D-4A51-AE97-530C100CF642}" destId="{4578E280-5542-4460-B030-B1127135B9AC}" srcOrd="1" destOrd="0" presId="urn:microsoft.com/office/officeart/2005/8/layout/vList2"/>
    <dgm:cxn modelId="{662966C1-DE3D-4A7B-8B98-DAAC8EAB5760}" type="presParOf" srcId="{B7BA2229-F87D-4A51-AE97-530C100CF642}" destId="{B60912D8-EF72-40F3-9F87-EED1D9E2A09B}" srcOrd="2" destOrd="0" presId="urn:microsoft.com/office/officeart/2005/8/layout/vList2"/>
    <dgm:cxn modelId="{744C57B8-C6FD-401E-B113-52CE3B17D352}" type="presParOf" srcId="{B7BA2229-F87D-4A51-AE97-530C100CF642}" destId="{832837C2-E31B-4107-BAEB-E1EE22B671D4}" srcOrd="3" destOrd="0" presId="urn:microsoft.com/office/officeart/2005/8/layout/vList2"/>
    <dgm:cxn modelId="{4BBD5C69-BF9C-4EC9-AA83-97910C9FAADB}" type="presParOf" srcId="{B7BA2229-F87D-4A51-AE97-530C100CF642}" destId="{FA3B95A4-1529-4B55-BE0B-AC543FCB13B3}" srcOrd="4" destOrd="0" presId="urn:microsoft.com/office/officeart/2005/8/layout/vList2"/>
    <dgm:cxn modelId="{4D29AA17-850E-4501-A82D-7ECD65AB1638}" type="presParOf" srcId="{B7BA2229-F87D-4A51-AE97-530C100CF642}" destId="{EBA86A4E-F656-4F80-B87D-31DC2B6ADEB0}" srcOrd="5" destOrd="0" presId="urn:microsoft.com/office/officeart/2005/8/layout/vList2"/>
    <dgm:cxn modelId="{5EC11303-379E-45EE-ADD1-36DB0EDA7155}" type="presParOf" srcId="{B7BA2229-F87D-4A51-AE97-530C100CF642}" destId="{6BDF278E-7699-48CE-98EB-436F1ACDAC83}" srcOrd="6" destOrd="0" presId="urn:microsoft.com/office/officeart/2005/8/layout/vList2"/>
    <dgm:cxn modelId="{4CB92FB0-8417-4CD5-AAB6-BC3DC91FF61A}" type="presParOf" srcId="{B7BA2229-F87D-4A51-AE97-530C100CF642}" destId="{CA3B00A7-0B37-4B3E-B564-5969F31FA7AE}" srcOrd="7" destOrd="0" presId="urn:microsoft.com/office/officeart/2005/8/layout/vList2"/>
    <dgm:cxn modelId="{3ECCD063-F80C-4E5D-9ED6-7478A0596638}" type="presParOf" srcId="{B7BA2229-F87D-4A51-AE97-530C100CF642}" destId="{AED52F8D-0B13-496A-9C04-0F0F29877F2A}" srcOrd="8" destOrd="0" presId="urn:microsoft.com/office/officeart/2005/8/layout/vList2"/>
    <dgm:cxn modelId="{CD56F41B-06CC-4A54-8FDC-17CC3659C4E4}" type="presParOf" srcId="{B7BA2229-F87D-4A51-AE97-530C100CF642}" destId="{91335BC6-5FFA-4580-8763-0C54D2FA2553}" srcOrd="9" destOrd="0" presId="urn:microsoft.com/office/officeart/2005/8/layout/vList2"/>
    <dgm:cxn modelId="{C2E55C74-9297-4C35-B244-65D447A04C14}" type="presParOf" srcId="{B7BA2229-F87D-4A51-AE97-530C100CF642}" destId="{77380360-E2C6-4141-8C07-78BD17F6E12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9750DA-8192-432A-826A-1543CED0C790}" type="doc">
      <dgm:prSet loTypeId="urn:microsoft.com/office/officeart/2005/8/layout/matrix1" loCatId="matrix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5B9448E-2464-48DD-8A08-09283ADFB299}">
      <dgm:prSet phldrT="[Текст]"/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Танцевально-ритмические композиции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BC9C2DE5-A5AC-4416-84C6-14D4CE4B26D5}" type="parTrans" cxnId="{0E96327D-5AD9-47FF-BC52-C264E6C2CBF7}">
      <dgm:prSet/>
      <dgm:spPr/>
      <dgm:t>
        <a:bodyPr/>
        <a:lstStyle/>
        <a:p>
          <a:endParaRPr lang="ru-RU"/>
        </a:p>
      </dgm:t>
    </dgm:pt>
    <dgm:pt modelId="{14CE7CF2-1B21-4EB7-AE70-1EC8C5338891}" type="sibTrans" cxnId="{0E96327D-5AD9-47FF-BC52-C264E6C2CBF7}">
      <dgm:prSet/>
      <dgm:spPr/>
      <dgm:t>
        <a:bodyPr/>
        <a:lstStyle/>
        <a:p>
          <a:endParaRPr lang="ru-RU"/>
        </a:p>
      </dgm:t>
    </dgm:pt>
    <dgm:pt modelId="{08E10A66-0915-4960-81EB-E048B23CCEC4}">
      <dgm:prSet phldrT="[Текст]"/>
      <dgm:spPr/>
      <dgm:t>
        <a:bodyPr/>
        <a:lstStyle/>
        <a:p>
          <a:r>
            <a:rPr lang="ru-RU" dirty="0" smtClean="0"/>
            <a:t>имитационные  движения</a:t>
          </a:r>
          <a:endParaRPr lang="ru-RU" dirty="0"/>
        </a:p>
      </dgm:t>
    </dgm:pt>
    <dgm:pt modelId="{E975109C-2602-454F-A7C2-129380BC8DB9}" type="parTrans" cxnId="{26BC474C-214A-4B62-BA8B-17F7FB367D0E}">
      <dgm:prSet/>
      <dgm:spPr/>
      <dgm:t>
        <a:bodyPr/>
        <a:lstStyle/>
        <a:p>
          <a:endParaRPr lang="ru-RU"/>
        </a:p>
      </dgm:t>
    </dgm:pt>
    <dgm:pt modelId="{8A611651-1545-49E9-99DA-C812CECDB526}" type="sibTrans" cxnId="{26BC474C-214A-4B62-BA8B-17F7FB367D0E}">
      <dgm:prSet/>
      <dgm:spPr/>
      <dgm:t>
        <a:bodyPr/>
        <a:lstStyle/>
        <a:p>
          <a:endParaRPr lang="ru-RU"/>
        </a:p>
      </dgm:t>
    </dgm:pt>
    <dgm:pt modelId="{E8ACBC31-10B6-44DF-9CF8-CB6EA89A3E36}">
      <dgm:prSet phldrT="[Текст]"/>
      <dgm:spPr/>
      <dgm:t>
        <a:bodyPr/>
        <a:lstStyle/>
        <a:p>
          <a:r>
            <a:rPr lang="ru-RU" dirty="0" smtClean="0"/>
            <a:t>танцевальные  движения</a:t>
          </a:r>
          <a:endParaRPr lang="ru-RU" dirty="0"/>
        </a:p>
      </dgm:t>
    </dgm:pt>
    <dgm:pt modelId="{421C6FA8-E7C4-4FA2-BFF9-8404E2E7C8E0}" type="parTrans" cxnId="{2367CA4A-2DAD-44B3-B139-3553B0B350F3}">
      <dgm:prSet/>
      <dgm:spPr/>
      <dgm:t>
        <a:bodyPr/>
        <a:lstStyle/>
        <a:p>
          <a:endParaRPr lang="ru-RU"/>
        </a:p>
      </dgm:t>
    </dgm:pt>
    <dgm:pt modelId="{D62D12B3-C1B2-456D-8F56-773002645826}" type="sibTrans" cxnId="{2367CA4A-2DAD-44B3-B139-3553B0B350F3}">
      <dgm:prSet/>
      <dgm:spPr/>
      <dgm:t>
        <a:bodyPr/>
        <a:lstStyle/>
        <a:p>
          <a:endParaRPr lang="ru-RU"/>
        </a:p>
      </dgm:t>
    </dgm:pt>
    <dgm:pt modelId="{705511AD-77E7-44EE-BB92-918571DB7C48}">
      <dgm:prSet phldrT="[Текст]" phldr="1"/>
      <dgm:spPr/>
      <dgm:t>
        <a:bodyPr/>
        <a:lstStyle/>
        <a:p>
          <a:endParaRPr lang="ru-RU" dirty="0"/>
        </a:p>
      </dgm:t>
    </dgm:pt>
    <dgm:pt modelId="{06EDA322-EDD5-4A23-8161-6723B7B323AB}" type="parTrans" cxnId="{896B731C-F808-4DD0-873A-731D554E204D}">
      <dgm:prSet/>
      <dgm:spPr/>
      <dgm:t>
        <a:bodyPr/>
        <a:lstStyle/>
        <a:p>
          <a:endParaRPr lang="ru-RU"/>
        </a:p>
      </dgm:t>
    </dgm:pt>
    <dgm:pt modelId="{47CFB7E0-5828-4043-B253-F1D1AFD37753}" type="sibTrans" cxnId="{896B731C-F808-4DD0-873A-731D554E204D}">
      <dgm:prSet/>
      <dgm:spPr/>
      <dgm:t>
        <a:bodyPr/>
        <a:lstStyle/>
        <a:p>
          <a:endParaRPr lang="ru-RU"/>
        </a:p>
      </dgm:t>
    </dgm:pt>
    <dgm:pt modelId="{2A807091-33DC-4127-A2F1-36DDB0B16B30}">
      <dgm:prSet phldrT="[Текст]" phldr="1"/>
      <dgm:spPr/>
      <dgm:t>
        <a:bodyPr/>
        <a:lstStyle/>
        <a:p>
          <a:endParaRPr lang="ru-RU"/>
        </a:p>
      </dgm:t>
    </dgm:pt>
    <dgm:pt modelId="{04D9431E-1FA1-4246-A4F5-0B25D0C83567}" type="parTrans" cxnId="{2128A33E-1749-406B-A83C-CA938DD75A0D}">
      <dgm:prSet/>
      <dgm:spPr/>
      <dgm:t>
        <a:bodyPr/>
        <a:lstStyle/>
        <a:p>
          <a:endParaRPr lang="ru-RU"/>
        </a:p>
      </dgm:t>
    </dgm:pt>
    <dgm:pt modelId="{6CB4D8B9-F58B-450A-87BF-0C47737526B0}" type="sibTrans" cxnId="{2128A33E-1749-406B-A83C-CA938DD75A0D}">
      <dgm:prSet/>
      <dgm:spPr/>
      <dgm:t>
        <a:bodyPr/>
        <a:lstStyle/>
        <a:p>
          <a:endParaRPr lang="ru-RU"/>
        </a:p>
      </dgm:t>
    </dgm:pt>
    <dgm:pt modelId="{3200BB65-B106-4593-AE89-E41D7E9A0141}">
      <dgm:prSet/>
      <dgm:spPr/>
      <dgm:t>
        <a:bodyPr/>
        <a:lstStyle/>
        <a:p>
          <a:r>
            <a:rPr lang="ru-RU" dirty="0" smtClean="0"/>
            <a:t>упражнения  ритмической  гимнастики</a:t>
          </a:r>
        </a:p>
      </dgm:t>
    </dgm:pt>
    <dgm:pt modelId="{D5272954-BCB8-4515-841B-A36EC0FB4705}" type="parTrans" cxnId="{7285BBB7-F393-4950-8EED-3E487D9031B4}">
      <dgm:prSet/>
      <dgm:spPr/>
      <dgm:t>
        <a:bodyPr/>
        <a:lstStyle/>
        <a:p>
          <a:endParaRPr lang="ru-RU"/>
        </a:p>
      </dgm:t>
    </dgm:pt>
    <dgm:pt modelId="{E27155D2-C1C6-4BC4-9F2E-C7409BA1222B}" type="sibTrans" cxnId="{7285BBB7-F393-4950-8EED-3E487D9031B4}">
      <dgm:prSet/>
      <dgm:spPr/>
      <dgm:t>
        <a:bodyPr/>
        <a:lstStyle/>
        <a:p>
          <a:endParaRPr lang="ru-RU"/>
        </a:p>
      </dgm:t>
    </dgm:pt>
    <dgm:pt modelId="{EBD73B80-CA89-47DF-AD66-66671008241F}">
      <dgm:prSet/>
      <dgm:spPr/>
      <dgm:t>
        <a:bodyPr/>
        <a:lstStyle/>
        <a:p>
          <a:r>
            <a:rPr lang="ru-RU" dirty="0" smtClean="0"/>
            <a:t>игровой </a:t>
          </a:r>
          <a:r>
            <a:rPr lang="ru-RU" dirty="0" err="1" smtClean="0"/>
            <a:t>стретчинг</a:t>
          </a:r>
          <a:endParaRPr lang="ru-RU" dirty="0" smtClean="0"/>
        </a:p>
      </dgm:t>
    </dgm:pt>
    <dgm:pt modelId="{E4EE0CD3-AF78-4C4E-8F8A-5BEBCE9FB85B}" type="parTrans" cxnId="{35D2788C-E039-4577-AC0A-80ED18B3CBDB}">
      <dgm:prSet/>
      <dgm:spPr/>
      <dgm:t>
        <a:bodyPr/>
        <a:lstStyle/>
        <a:p>
          <a:endParaRPr lang="ru-RU"/>
        </a:p>
      </dgm:t>
    </dgm:pt>
    <dgm:pt modelId="{92721C67-0AF2-416C-B2F1-5F265D71AAE9}" type="sibTrans" cxnId="{35D2788C-E039-4577-AC0A-80ED18B3CBDB}">
      <dgm:prSet/>
      <dgm:spPr/>
      <dgm:t>
        <a:bodyPr/>
        <a:lstStyle/>
        <a:p>
          <a:endParaRPr lang="ru-RU"/>
        </a:p>
      </dgm:t>
    </dgm:pt>
    <dgm:pt modelId="{DEC2542F-C7B1-4E70-8B26-B6F51CD9AE57}" type="pres">
      <dgm:prSet presAssocID="{F59750DA-8192-432A-826A-1543CED0C79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0A208B-C6D4-4D54-B6D5-C3EFBE47D2F3}" type="pres">
      <dgm:prSet presAssocID="{F59750DA-8192-432A-826A-1543CED0C790}" presName="matrix" presStyleCnt="0"/>
      <dgm:spPr/>
    </dgm:pt>
    <dgm:pt modelId="{F6161259-F237-45EF-9002-9153A4AAE778}" type="pres">
      <dgm:prSet presAssocID="{F59750DA-8192-432A-826A-1543CED0C790}" presName="tile1" presStyleLbl="node1" presStyleIdx="0" presStyleCnt="4"/>
      <dgm:spPr/>
      <dgm:t>
        <a:bodyPr/>
        <a:lstStyle/>
        <a:p>
          <a:endParaRPr lang="ru-RU"/>
        </a:p>
      </dgm:t>
    </dgm:pt>
    <dgm:pt modelId="{899A7A33-E695-4729-948C-93DA871C34A5}" type="pres">
      <dgm:prSet presAssocID="{F59750DA-8192-432A-826A-1543CED0C79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BC3C-923D-4DBC-AF06-8C0A613DC716}" type="pres">
      <dgm:prSet presAssocID="{F59750DA-8192-432A-826A-1543CED0C790}" presName="tile2" presStyleLbl="node1" presStyleIdx="1" presStyleCnt="4"/>
      <dgm:spPr/>
      <dgm:t>
        <a:bodyPr/>
        <a:lstStyle/>
        <a:p>
          <a:endParaRPr lang="ru-RU"/>
        </a:p>
      </dgm:t>
    </dgm:pt>
    <dgm:pt modelId="{C876F23F-CCC4-438F-A47C-1A735CBF130F}" type="pres">
      <dgm:prSet presAssocID="{F59750DA-8192-432A-826A-1543CED0C79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75348-87E0-4D45-818D-A3A3496BA239}" type="pres">
      <dgm:prSet presAssocID="{F59750DA-8192-432A-826A-1543CED0C790}" presName="tile3" presStyleLbl="node1" presStyleIdx="2" presStyleCnt="4"/>
      <dgm:spPr/>
      <dgm:t>
        <a:bodyPr/>
        <a:lstStyle/>
        <a:p>
          <a:endParaRPr lang="ru-RU"/>
        </a:p>
      </dgm:t>
    </dgm:pt>
    <dgm:pt modelId="{77EA38A6-B5EF-4A53-B1A7-D574A01C9F66}" type="pres">
      <dgm:prSet presAssocID="{F59750DA-8192-432A-826A-1543CED0C79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AB70F-AA7E-4CEB-ABB5-0B63CB659EF9}" type="pres">
      <dgm:prSet presAssocID="{F59750DA-8192-432A-826A-1543CED0C790}" presName="tile4" presStyleLbl="node1" presStyleIdx="3" presStyleCnt="4"/>
      <dgm:spPr/>
      <dgm:t>
        <a:bodyPr/>
        <a:lstStyle/>
        <a:p>
          <a:endParaRPr lang="ru-RU"/>
        </a:p>
      </dgm:t>
    </dgm:pt>
    <dgm:pt modelId="{F7808F40-0DCB-4402-8174-64160FDAF5E7}" type="pres">
      <dgm:prSet presAssocID="{F59750DA-8192-432A-826A-1543CED0C79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BE292-B292-4D14-A8BC-051E0B399925}" type="pres">
      <dgm:prSet presAssocID="{F59750DA-8192-432A-826A-1543CED0C790}" presName="centerTile" presStyleLbl="fgShp" presStyleIdx="0" presStyleCnt="1" custScaleX="22630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0B3C699-30F5-40CF-95B5-044E0C5B7418}" type="presOf" srcId="{3200BB65-B106-4593-AE89-E41D7E9A0141}" destId="{CF41BC3C-923D-4DBC-AF06-8C0A613DC716}" srcOrd="0" destOrd="0" presId="urn:microsoft.com/office/officeart/2005/8/layout/matrix1"/>
    <dgm:cxn modelId="{58D7AC16-BF62-4CFA-BE3F-0F1F185067F6}" type="presOf" srcId="{08E10A66-0915-4960-81EB-E048B23CCEC4}" destId="{F6161259-F237-45EF-9002-9153A4AAE778}" srcOrd="0" destOrd="0" presId="urn:microsoft.com/office/officeart/2005/8/layout/matrix1"/>
    <dgm:cxn modelId="{932B73FC-26AD-4C97-AD34-6F8B6AF2FF79}" type="presOf" srcId="{55B9448E-2464-48DD-8A08-09283ADFB299}" destId="{258BE292-B292-4D14-A8BC-051E0B399925}" srcOrd="0" destOrd="0" presId="urn:microsoft.com/office/officeart/2005/8/layout/matrix1"/>
    <dgm:cxn modelId="{35D2788C-E039-4577-AC0A-80ED18B3CBDB}" srcId="{55B9448E-2464-48DD-8A08-09283ADFB299}" destId="{EBD73B80-CA89-47DF-AD66-66671008241F}" srcOrd="2" destOrd="0" parTransId="{E4EE0CD3-AF78-4C4E-8F8A-5BEBCE9FB85B}" sibTransId="{92721C67-0AF2-416C-B2F1-5F265D71AAE9}"/>
    <dgm:cxn modelId="{5CE663A0-F141-4FBA-A68E-DABE8A7B36A4}" type="presOf" srcId="{E8ACBC31-10B6-44DF-9CF8-CB6EA89A3E36}" destId="{E45AB70F-AA7E-4CEB-ABB5-0B63CB659EF9}" srcOrd="0" destOrd="0" presId="urn:microsoft.com/office/officeart/2005/8/layout/matrix1"/>
    <dgm:cxn modelId="{2367CA4A-2DAD-44B3-B139-3553B0B350F3}" srcId="{55B9448E-2464-48DD-8A08-09283ADFB299}" destId="{E8ACBC31-10B6-44DF-9CF8-CB6EA89A3E36}" srcOrd="3" destOrd="0" parTransId="{421C6FA8-E7C4-4FA2-BFF9-8404E2E7C8E0}" sibTransId="{D62D12B3-C1B2-456D-8F56-773002645826}"/>
    <dgm:cxn modelId="{4ABC712A-F71F-4CA6-9E61-5F5EAD820D1E}" type="presOf" srcId="{EBD73B80-CA89-47DF-AD66-66671008241F}" destId="{77EA38A6-B5EF-4A53-B1A7-D574A01C9F66}" srcOrd="1" destOrd="0" presId="urn:microsoft.com/office/officeart/2005/8/layout/matrix1"/>
    <dgm:cxn modelId="{2128A33E-1749-406B-A83C-CA938DD75A0D}" srcId="{55B9448E-2464-48DD-8A08-09283ADFB299}" destId="{2A807091-33DC-4127-A2F1-36DDB0B16B30}" srcOrd="5" destOrd="0" parTransId="{04D9431E-1FA1-4246-A4F5-0B25D0C83567}" sibTransId="{6CB4D8B9-F58B-450A-87BF-0C47737526B0}"/>
    <dgm:cxn modelId="{CCD551E6-8D62-4E18-AF09-C6CCE9EF4C17}" type="presOf" srcId="{08E10A66-0915-4960-81EB-E048B23CCEC4}" destId="{899A7A33-E695-4729-948C-93DA871C34A5}" srcOrd="1" destOrd="0" presId="urn:microsoft.com/office/officeart/2005/8/layout/matrix1"/>
    <dgm:cxn modelId="{39DF446C-0B6C-4D0F-B5E6-A0D358A495E3}" type="presOf" srcId="{EBD73B80-CA89-47DF-AD66-66671008241F}" destId="{18875348-87E0-4D45-818D-A3A3496BA239}" srcOrd="0" destOrd="0" presId="urn:microsoft.com/office/officeart/2005/8/layout/matrix1"/>
    <dgm:cxn modelId="{D7BA34CB-FC56-4402-A224-0E266A7E667E}" type="presOf" srcId="{E8ACBC31-10B6-44DF-9CF8-CB6EA89A3E36}" destId="{F7808F40-0DCB-4402-8174-64160FDAF5E7}" srcOrd="1" destOrd="0" presId="urn:microsoft.com/office/officeart/2005/8/layout/matrix1"/>
    <dgm:cxn modelId="{14046069-988F-40D1-B2CA-A694E28EBDB2}" type="presOf" srcId="{3200BB65-B106-4593-AE89-E41D7E9A0141}" destId="{C876F23F-CCC4-438F-A47C-1A735CBF130F}" srcOrd="1" destOrd="0" presId="urn:microsoft.com/office/officeart/2005/8/layout/matrix1"/>
    <dgm:cxn modelId="{4EEEB76D-EE75-4A30-B55F-05FE55DAA640}" type="presOf" srcId="{F59750DA-8192-432A-826A-1543CED0C790}" destId="{DEC2542F-C7B1-4E70-8B26-B6F51CD9AE57}" srcOrd="0" destOrd="0" presId="urn:microsoft.com/office/officeart/2005/8/layout/matrix1"/>
    <dgm:cxn modelId="{7285BBB7-F393-4950-8EED-3E487D9031B4}" srcId="{55B9448E-2464-48DD-8A08-09283ADFB299}" destId="{3200BB65-B106-4593-AE89-E41D7E9A0141}" srcOrd="1" destOrd="0" parTransId="{D5272954-BCB8-4515-841B-A36EC0FB4705}" sibTransId="{E27155D2-C1C6-4BC4-9F2E-C7409BA1222B}"/>
    <dgm:cxn modelId="{896B731C-F808-4DD0-873A-731D554E204D}" srcId="{55B9448E-2464-48DD-8A08-09283ADFB299}" destId="{705511AD-77E7-44EE-BB92-918571DB7C48}" srcOrd="4" destOrd="0" parTransId="{06EDA322-EDD5-4A23-8161-6723B7B323AB}" sibTransId="{47CFB7E0-5828-4043-B253-F1D1AFD37753}"/>
    <dgm:cxn modelId="{26BC474C-214A-4B62-BA8B-17F7FB367D0E}" srcId="{55B9448E-2464-48DD-8A08-09283ADFB299}" destId="{08E10A66-0915-4960-81EB-E048B23CCEC4}" srcOrd="0" destOrd="0" parTransId="{E975109C-2602-454F-A7C2-129380BC8DB9}" sibTransId="{8A611651-1545-49E9-99DA-C812CECDB526}"/>
    <dgm:cxn modelId="{0E96327D-5AD9-47FF-BC52-C264E6C2CBF7}" srcId="{F59750DA-8192-432A-826A-1543CED0C790}" destId="{55B9448E-2464-48DD-8A08-09283ADFB299}" srcOrd="0" destOrd="0" parTransId="{BC9C2DE5-A5AC-4416-84C6-14D4CE4B26D5}" sibTransId="{14CE7CF2-1B21-4EB7-AE70-1EC8C5338891}"/>
    <dgm:cxn modelId="{D0D6533D-C1D1-43FB-B88A-3D20F486182A}" type="presParOf" srcId="{DEC2542F-C7B1-4E70-8B26-B6F51CD9AE57}" destId="{910A208B-C6D4-4D54-B6D5-C3EFBE47D2F3}" srcOrd="0" destOrd="0" presId="urn:microsoft.com/office/officeart/2005/8/layout/matrix1"/>
    <dgm:cxn modelId="{77F4B026-4201-49C4-99CA-4AC759CA2DD5}" type="presParOf" srcId="{910A208B-C6D4-4D54-B6D5-C3EFBE47D2F3}" destId="{F6161259-F237-45EF-9002-9153A4AAE778}" srcOrd="0" destOrd="0" presId="urn:microsoft.com/office/officeart/2005/8/layout/matrix1"/>
    <dgm:cxn modelId="{1FE97A4C-6FEB-458A-9E15-2515FAABA3E2}" type="presParOf" srcId="{910A208B-C6D4-4D54-B6D5-C3EFBE47D2F3}" destId="{899A7A33-E695-4729-948C-93DA871C34A5}" srcOrd="1" destOrd="0" presId="urn:microsoft.com/office/officeart/2005/8/layout/matrix1"/>
    <dgm:cxn modelId="{72E344F1-4064-4141-9864-C0AF3C4D6204}" type="presParOf" srcId="{910A208B-C6D4-4D54-B6D5-C3EFBE47D2F3}" destId="{CF41BC3C-923D-4DBC-AF06-8C0A613DC716}" srcOrd="2" destOrd="0" presId="urn:microsoft.com/office/officeart/2005/8/layout/matrix1"/>
    <dgm:cxn modelId="{DC742787-6875-4FF3-ADA1-3634BA745D40}" type="presParOf" srcId="{910A208B-C6D4-4D54-B6D5-C3EFBE47D2F3}" destId="{C876F23F-CCC4-438F-A47C-1A735CBF130F}" srcOrd="3" destOrd="0" presId="urn:microsoft.com/office/officeart/2005/8/layout/matrix1"/>
    <dgm:cxn modelId="{6C2721C4-FE9B-4DF3-BE92-2AA0DF3133D3}" type="presParOf" srcId="{910A208B-C6D4-4D54-B6D5-C3EFBE47D2F3}" destId="{18875348-87E0-4D45-818D-A3A3496BA239}" srcOrd="4" destOrd="0" presId="urn:microsoft.com/office/officeart/2005/8/layout/matrix1"/>
    <dgm:cxn modelId="{70BE04F8-66D3-47B2-82C4-2D3F63180763}" type="presParOf" srcId="{910A208B-C6D4-4D54-B6D5-C3EFBE47D2F3}" destId="{77EA38A6-B5EF-4A53-B1A7-D574A01C9F66}" srcOrd="5" destOrd="0" presId="urn:microsoft.com/office/officeart/2005/8/layout/matrix1"/>
    <dgm:cxn modelId="{7B931298-656F-4748-9869-C8C176EBD4FB}" type="presParOf" srcId="{910A208B-C6D4-4D54-B6D5-C3EFBE47D2F3}" destId="{E45AB70F-AA7E-4CEB-ABB5-0B63CB659EF9}" srcOrd="6" destOrd="0" presId="urn:microsoft.com/office/officeart/2005/8/layout/matrix1"/>
    <dgm:cxn modelId="{3296633E-05AD-445B-919B-959FEA262791}" type="presParOf" srcId="{910A208B-C6D4-4D54-B6D5-C3EFBE47D2F3}" destId="{F7808F40-0DCB-4402-8174-64160FDAF5E7}" srcOrd="7" destOrd="0" presId="urn:microsoft.com/office/officeart/2005/8/layout/matrix1"/>
    <dgm:cxn modelId="{042FA6B6-844B-4CB2-BEE4-1277876ACFFA}" type="presParOf" srcId="{DEC2542F-C7B1-4E70-8B26-B6F51CD9AE57}" destId="{258BE292-B292-4D14-A8BC-051E0B39992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457AF-EBBC-4014-88AE-E74D19DD38B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38EA1E-8251-4E8F-AF09-4B1B438A25CB}">
      <dgm:prSet/>
      <dgm:spPr/>
      <dgm:t>
        <a:bodyPr/>
        <a:lstStyle/>
        <a:p>
          <a:pPr rtl="0"/>
          <a:r>
            <a:rPr lang="ru-RU" smtClean="0"/>
            <a:t>выявление  и  развитие способностей </a:t>
          </a:r>
          <a:endParaRPr lang="ru-RU"/>
        </a:p>
      </dgm:t>
    </dgm:pt>
    <dgm:pt modelId="{D01ECF1F-63A5-4BD3-9BC5-17614A7BA2A3}" type="parTrans" cxnId="{CA446F55-6FD0-4D05-8494-23CC008DAD8F}">
      <dgm:prSet/>
      <dgm:spPr/>
      <dgm:t>
        <a:bodyPr/>
        <a:lstStyle/>
        <a:p>
          <a:endParaRPr lang="ru-RU"/>
        </a:p>
      </dgm:t>
    </dgm:pt>
    <dgm:pt modelId="{3E1C7621-F054-46D3-99D3-B5A0F60E7EAD}" type="sibTrans" cxnId="{CA446F55-6FD0-4D05-8494-23CC008DAD8F}">
      <dgm:prSet/>
      <dgm:spPr/>
      <dgm:t>
        <a:bodyPr/>
        <a:lstStyle/>
        <a:p>
          <a:endParaRPr lang="ru-RU"/>
        </a:p>
      </dgm:t>
    </dgm:pt>
    <dgm:pt modelId="{0FEDC56D-C478-4236-B95F-95B0F9884825}">
      <dgm:prSet/>
      <dgm:spPr/>
      <dgm:t>
        <a:bodyPr/>
        <a:lstStyle/>
        <a:p>
          <a:pPr rtl="0"/>
          <a:r>
            <a:rPr lang="ru-RU" dirty="0" smtClean="0"/>
            <a:t>формирование  средствами музыки и   движений  разнообразных   умений </a:t>
          </a:r>
          <a:endParaRPr lang="ru-RU" dirty="0"/>
        </a:p>
      </dgm:t>
    </dgm:pt>
    <dgm:pt modelId="{A4F02CB4-DCE5-422C-A47E-A556486A9F71}" type="parTrans" cxnId="{76883999-FF24-489C-81CD-95D799CA9EE4}">
      <dgm:prSet/>
      <dgm:spPr/>
      <dgm:t>
        <a:bodyPr/>
        <a:lstStyle/>
        <a:p>
          <a:endParaRPr lang="ru-RU"/>
        </a:p>
      </dgm:t>
    </dgm:pt>
    <dgm:pt modelId="{1B278B48-7591-4D06-B20A-852721306522}" type="sibTrans" cxnId="{76883999-FF24-489C-81CD-95D799CA9EE4}">
      <dgm:prSet/>
      <dgm:spPr/>
      <dgm:t>
        <a:bodyPr/>
        <a:lstStyle/>
        <a:p>
          <a:endParaRPr lang="ru-RU"/>
        </a:p>
      </dgm:t>
    </dgm:pt>
    <dgm:pt modelId="{74D4F9B1-FFAA-42C1-AE13-7826D6323409}">
      <dgm:prSet/>
      <dgm:spPr/>
      <dgm:t>
        <a:bodyPr/>
        <a:lstStyle/>
        <a:p>
          <a:pPr rtl="0"/>
          <a:r>
            <a:rPr lang="ru-RU" dirty="0" smtClean="0"/>
            <a:t>стабилизация  </a:t>
          </a:r>
          <a:r>
            <a:rPr lang="ru-RU" dirty="0" err="1" smtClean="0"/>
            <a:t>эмоциогенного</a:t>
          </a:r>
          <a:r>
            <a:rPr lang="ru-RU" dirty="0" smtClean="0"/>
            <a:t>   состояния</a:t>
          </a:r>
          <a:endParaRPr lang="ru-RU" dirty="0"/>
        </a:p>
      </dgm:t>
    </dgm:pt>
    <dgm:pt modelId="{C8765985-5984-4A00-8CA8-9D38DA3A618D}" type="parTrans" cxnId="{2A7D27BA-C1F0-4C16-B005-FF4A8B36672E}">
      <dgm:prSet/>
      <dgm:spPr/>
      <dgm:t>
        <a:bodyPr/>
        <a:lstStyle/>
        <a:p>
          <a:endParaRPr lang="ru-RU"/>
        </a:p>
      </dgm:t>
    </dgm:pt>
    <dgm:pt modelId="{53BECFFE-A5CB-4AD7-8D69-0EC7EED52ABE}" type="sibTrans" cxnId="{2A7D27BA-C1F0-4C16-B005-FF4A8B36672E}">
      <dgm:prSet/>
      <dgm:spPr/>
      <dgm:t>
        <a:bodyPr/>
        <a:lstStyle/>
        <a:p>
          <a:endParaRPr lang="ru-RU"/>
        </a:p>
      </dgm:t>
    </dgm:pt>
    <dgm:pt modelId="{36A61D5D-8ACF-4388-8179-D256DAA4FD60}" type="pres">
      <dgm:prSet presAssocID="{A9D457AF-EBBC-4014-88AE-E74D19DD38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319510-6B73-406C-8B54-FC8854F8413B}" type="pres">
      <dgm:prSet presAssocID="{DE38EA1E-8251-4E8F-AF09-4B1B438A25C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18BF5-8CC5-478F-8BDC-0F8D2DD0C93F}" type="pres">
      <dgm:prSet presAssocID="{3E1C7621-F054-46D3-99D3-B5A0F60E7EAD}" presName="spacer" presStyleCnt="0"/>
      <dgm:spPr/>
    </dgm:pt>
    <dgm:pt modelId="{AC433B7D-97BD-4002-AE62-2FD8F276DE6C}" type="pres">
      <dgm:prSet presAssocID="{0FEDC56D-C478-4236-B95F-95B0F988482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95A94-169D-46F8-A44D-FC4FD8FF1B83}" type="pres">
      <dgm:prSet presAssocID="{1B278B48-7591-4D06-B20A-852721306522}" presName="spacer" presStyleCnt="0"/>
      <dgm:spPr/>
    </dgm:pt>
    <dgm:pt modelId="{3F0DEC1D-2A0F-4ECC-A2C3-188AE2F31732}" type="pres">
      <dgm:prSet presAssocID="{74D4F9B1-FFAA-42C1-AE13-7826D632340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883999-FF24-489C-81CD-95D799CA9EE4}" srcId="{A9D457AF-EBBC-4014-88AE-E74D19DD38B2}" destId="{0FEDC56D-C478-4236-B95F-95B0F9884825}" srcOrd="1" destOrd="0" parTransId="{A4F02CB4-DCE5-422C-A47E-A556486A9F71}" sibTransId="{1B278B48-7591-4D06-B20A-852721306522}"/>
    <dgm:cxn modelId="{9F8ADFB2-B7E8-43E6-B90F-7D0A6D836C04}" type="presOf" srcId="{0FEDC56D-C478-4236-B95F-95B0F9884825}" destId="{AC433B7D-97BD-4002-AE62-2FD8F276DE6C}" srcOrd="0" destOrd="0" presId="urn:microsoft.com/office/officeart/2005/8/layout/vList2"/>
    <dgm:cxn modelId="{2A7D27BA-C1F0-4C16-B005-FF4A8B36672E}" srcId="{A9D457AF-EBBC-4014-88AE-E74D19DD38B2}" destId="{74D4F9B1-FFAA-42C1-AE13-7826D6323409}" srcOrd="2" destOrd="0" parTransId="{C8765985-5984-4A00-8CA8-9D38DA3A618D}" sibTransId="{53BECFFE-A5CB-4AD7-8D69-0EC7EED52ABE}"/>
    <dgm:cxn modelId="{4CCC6A48-D689-42BB-9B7A-6ADE2EB21F87}" type="presOf" srcId="{74D4F9B1-FFAA-42C1-AE13-7826D6323409}" destId="{3F0DEC1D-2A0F-4ECC-A2C3-188AE2F31732}" srcOrd="0" destOrd="0" presId="urn:microsoft.com/office/officeart/2005/8/layout/vList2"/>
    <dgm:cxn modelId="{DDD17F1C-F374-4D75-946D-1D2F509383E5}" type="presOf" srcId="{DE38EA1E-8251-4E8F-AF09-4B1B438A25CB}" destId="{A6319510-6B73-406C-8B54-FC8854F8413B}" srcOrd="0" destOrd="0" presId="urn:microsoft.com/office/officeart/2005/8/layout/vList2"/>
    <dgm:cxn modelId="{9C5E60A4-5827-400C-AE61-3EDEFF8DF7FE}" type="presOf" srcId="{A9D457AF-EBBC-4014-88AE-E74D19DD38B2}" destId="{36A61D5D-8ACF-4388-8179-D256DAA4FD60}" srcOrd="0" destOrd="0" presId="urn:microsoft.com/office/officeart/2005/8/layout/vList2"/>
    <dgm:cxn modelId="{CA446F55-6FD0-4D05-8494-23CC008DAD8F}" srcId="{A9D457AF-EBBC-4014-88AE-E74D19DD38B2}" destId="{DE38EA1E-8251-4E8F-AF09-4B1B438A25CB}" srcOrd="0" destOrd="0" parTransId="{D01ECF1F-63A5-4BD3-9BC5-17614A7BA2A3}" sibTransId="{3E1C7621-F054-46D3-99D3-B5A0F60E7EAD}"/>
    <dgm:cxn modelId="{3AAD7C5D-7551-41BA-89FF-3CB6A8BB273A}" type="presParOf" srcId="{36A61D5D-8ACF-4388-8179-D256DAA4FD60}" destId="{A6319510-6B73-406C-8B54-FC8854F8413B}" srcOrd="0" destOrd="0" presId="urn:microsoft.com/office/officeart/2005/8/layout/vList2"/>
    <dgm:cxn modelId="{1C088D35-9895-4D21-8E40-FA713585517E}" type="presParOf" srcId="{36A61D5D-8ACF-4388-8179-D256DAA4FD60}" destId="{AF818BF5-8CC5-478F-8BDC-0F8D2DD0C93F}" srcOrd="1" destOrd="0" presId="urn:microsoft.com/office/officeart/2005/8/layout/vList2"/>
    <dgm:cxn modelId="{E31CFA20-35BB-42E9-A46D-6D49A09D3A47}" type="presParOf" srcId="{36A61D5D-8ACF-4388-8179-D256DAA4FD60}" destId="{AC433B7D-97BD-4002-AE62-2FD8F276DE6C}" srcOrd="2" destOrd="0" presId="urn:microsoft.com/office/officeart/2005/8/layout/vList2"/>
    <dgm:cxn modelId="{E433D2CB-B6FC-41E2-83DC-C9F543F96FB3}" type="presParOf" srcId="{36A61D5D-8ACF-4388-8179-D256DAA4FD60}" destId="{B2195A94-169D-46F8-A44D-FC4FD8FF1B83}" srcOrd="3" destOrd="0" presId="urn:microsoft.com/office/officeart/2005/8/layout/vList2"/>
    <dgm:cxn modelId="{F517AE31-407F-441F-A58E-46FADFCA1173}" type="presParOf" srcId="{36A61D5D-8ACF-4388-8179-D256DAA4FD60}" destId="{3F0DEC1D-2A0F-4ECC-A2C3-188AE2F317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02D09E-460E-40A9-BA39-E5642CE60ED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98C2D0-0C25-47EA-9E3A-07C91A91331D}">
      <dgm:prSet phldrT="[Текст]"/>
      <dgm:spPr/>
      <dgm:t>
        <a:bodyPr/>
        <a:lstStyle/>
        <a:p>
          <a:r>
            <a:rPr lang="ru-RU" dirty="0" smtClean="0"/>
            <a:t>Утренники  </a:t>
          </a:r>
          <a:endParaRPr lang="ru-RU" dirty="0"/>
        </a:p>
      </dgm:t>
    </dgm:pt>
    <dgm:pt modelId="{6A2FAE24-CAE1-45CD-805A-F87B3D2071FC}" type="parTrans" cxnId="{6BA3873F-B768-427D-87E4-3C8F6016AD2B}">
      <dgm:prSet/>
      <dgm:spPr/>
      <dgm:t>
        <a:bodyPr/>
        <a:lstStyle/>
        <a:p>
          <a:endParaRPr lang="ru-RU"/>
        </a:p>
      </dgm:t>
    </dgm:pt>
    <dgm:pt modelId="{9E1EB063-B16E-4834-9C48-77627C9DBC9E}" type="sibTrans" cxnId="{6BA3873F-B768-427D-87E4-3C8F6016AD2B}">
      <dgm:prSet/>
      <dgm:spPr/>
      <dgm:t>
        <a:bodyPr/>
        <a:lstStyle/>
        <a:p>
          <a:endParaRPr lang="ru-RU"/>
        </a:p>
      </dgm:t>
    </dgm:pt>
    <dgm:pt modelId="{CF43D9DA-3567-42A1-A6ED-6E93F4A93AC4}">
      <dgm:prSet phldrT="[Текст]"/>
      <dgm:spPr/>
      <dgm:t>
        <a:bodyPr/>
        <a:lstStyle/>
        <a:p>
          <a:r>
            <a:rPr lang="ru-RU" dirty="0" smtClean="0"/>
            <a:t>В  честь </a:t>
          </a:r>
          <a:r>
            <a:rPr lang="ru-RU" dirty="0" err="1" smtClean="0"/>
            <a:t>социо</a:t>
          </a:r>
          <a:r>
            <a:rPr lang="ru-RU" dirty="0" smtClean="0"/>
            <a:t>-культурных  событий  и  памятных  дат</a:t>
          </a:r>
          <a:endParaRPr lang="ru-RU" dirty="0"/>
        </a:p>
      </dgm:t>
    </dgm:pt>
    <dgm:pt modelId="{614D949A-E7F2-4A02-8378-4CF8C29EFDB1}" type="parTrans" cxnId="{F042BD8E-1655-4A98-B09D-5F6C92B11430}">
      <dgm:prSet/>
      <dgm:spPr/>
      <dgm:t>
        <a:bodyPr/>
        <a:lstStyle/>
        <a:p>
          <a:endParaRPr lang="ru-RU"/>
        </a:p>
      </dgm:t>
    </dgm:pt>
    <dgm:pt modelId="{012F60CB-89AB-4AE0-AAB1-B5691376208F}" type="sibTrans" cxnId="{F042BD8E-1655-4A98-B09D-5F6C92B11430}">
      <dgm:prSet/>
      <dgm:spPr/>
      <dgm:t>
        <a:bodyPr/>
        <a:lstStyle/>
        <a:p>
          <a:endParaRPr lang="ru-RU"/>
        </a:p>
      </dgm:t>
    </dgm:pt>
    <dgm:pt modelId="{D9515CA4-304E-42C0-B513-7BD1DE9460B0}">
      <dgm:prSet phldrT="[Текст]"/>
      <dgm:spPr/>
      <dgm:t>
        <a:bodyPr/>
        <a:lstStyle/>
        <a:p>
          <a:r>
            <a:rPr lang="ru-RU" dirty="0" smtClean="0"/>
            <a:t>Праздники </a:t>
          </a:r>
          <a:endParaRPr lang="ru-RU" dirty="0"/>
        </a:p>
      </dgm:t>
    </dgm:pt>
    <dgm:pt modelId="{231B76CA-7E62-4051-B443-99668C5A4EE3}" type="parTrans" cxnId="{87C88A38-A892-4189-93C2-F0C220C8E310}">
      <dgm:prSet/>
      <dgm:spPr/>
      <dgm:t>
        <a:bodyPr/>
        <a:lstStyle/>
        <a:p>
          <a:endParaRPr lang="ru-RU"/>
        </a:p>
      </dgm:t>
    </dgm:pt>
    <dgm:pt modelId="{E955F1EB-64C2-45B4-A629-72018FDA6477}" type="sibTrans" cxnId="{87C88A38-A892-4189-93C2-F0C220C8E310}">
      <dgm:prSet/>
      <dgm:spPr/>
      <dgm:t>
        <a:bodyPr/>
        <a:lstStyle/>
        <a:p>
          <a:endParaRPr lang="ru-RU"/>
        </a:p>
      </dgm:t>
    </dgm:pt>
    <dgm:pt modelId="{AB97AD73-6DF3-4335-A465-3ACC7CADC81B}">
      <dgm:prSet phldrT="[Текст]"/>
      <dgm:spPr/>
      <dgm:t>
        <a:bodyPr/>
        <a:lstStyle/>
        <a:p>
          <a:r>
            <a:rPr lang="ru-RU" dirty="0" smtClean="0"/>
            <a:t>Новогодние,  рождественские,</a:t>
          </a:r>
          <a:endParaRPr lang="ru-RU" dirty="0"/>
        </a:p>
      </dgm:t>
    </dgm:pt>
    <dgm:pt modelId="{1CE3AB7B-7A92-4089-B37A-FA54B7874925}" type="parTrans" cxnId="{20C7A331-3223-4328-9776-83C1CD74FCA8}">
      <dgm:prSet/>
      <dgm:spPr/>
      <dgm:t>
        <a:bodyPr/>
        <a:lstStyle/>
        <a:p>
          <a:endParaRPr lang="ru-RU"/>
        </a:p>
      </dgm:t>
    </dgm:pt>
    <dgm:pt modelId="{97AEDBCD-200D-4D01-8677-1E4C6AB333B2}" type="sibTrans" cxnId="{20C7A331-3223-4328-9776-83C1CD74FCA8}">
      <dgm:prSet/>
      <dgm:spPr/>
      <dgm:t>
        <a:bodyPr/>
        <a:lstStyle/>
        <a:p>
          <a:endParaRPr lang="ru-RU"/>
        </a:p>
      </dgm:t>
    </dgm:pt>
    <dgm:pt modelId="{620C2568-7466-456A-AECA-421445367265}">
      <dgm:prSet phldrT="[Текст]"/>
      <dgm:spPr/>
      <dgm:t>
        <a:bodyPr/>
        <a:lstStyle/>
        <a:p>
          <a:r>
            <a:rPr lang="ru-RU" dirty="0" smtClean="0"/>
            <a:t>Государственные  </a:t>
          </a:r>
          <a:endParaRPr lang="ru-RU" dirty="0"/>
        </a:p>
      </dgm:t>
    </dgm:pt>
    <dgm:pt modelId="{1F1C2516-5537-4121-9D65-D9EEC61DB9F3}" type="parTrans" cxnId="{B0E378BF-6AFE-42D5-B658-D5075F042F34}">
      <dgm:prSet/>
      <dgm:spPr/>
      <dgm:t>
        <a:bodyPr/>
        <a:lstStyle/>
        <a:p>
          <a:endParaRPr lang="ru-RU"/>
        </a:p>
      </dgm:t>
    </dgm:pt>
    <dgm:pt modelId="{BEADC1CD-BB96-4E68-9963-659BCC5A8A60}" type="sibTrans" cxnId="{B0E378BF-6AFE-42D5-B658-D5075F042F34}">
      <dgm:prSet/>
      <dgm:spPr/>
      <dgm:t>
        <a:bodyPr/>
        <a:lstStyle/>
        <a:p>
          <a:endParaRPr lang="ru-RU"/>
        </a:p>
      </dgm:t>
    </dgm:pt>
    <dgm:pt modelId="{A97D62C3-F9BB-410F-B1E7-83BB3396C4E9}">
      <dgm:prSet phldrT="[Текст]"/>
      <dgm:spPr/>
      <dgm:t>
        <a:bodyPr/>
        <a:lstStyle/>
        <a:p>
          <a:r>
            <a:rPr lang="ru-RU" dirty="0" smtClean="0"/>
            <a:t>События    и  развлечения</a:t>
          </a:r>
          <a:endParaRPr lang="ru-RU" dirty="0"/>
        </a:p>
      </dgm:t>
    </dgm:pt>
    <dgm:pt modelId="{4F344B62-0252-48CB-9E40-6E86D6DE555E}" type="parTrans" cxnId="{341CFEF4-82FD-4B77-85B5-D002A7E296E8}">
      <dgm:prSet/>
      <dgm:spPr/>
      <dgm:t>
        <a:bodyPr/>
        <a:lstStyle/>
        <a:p>
          <a:endParaRPr lang="ru-RU"/>
        </a:p>
      </dgm:t>
    </dgm:pt>
    <dgm:pt modelId="{B40922C5-FDD2-42FF-9178-2E7C2CD76B4C}" type="sibTrans" cxnId="{341CFEF4-82FD-4B77-85B5-D002A7E296E8}">
      <dgm:prSet/>
      <dgm:spPr/>
      <dgm:t>
        <a:bodyPr/>
        <a:lstStyle/>
        <a:p>
          <a:endParaRPr lang="ru-RU"/>
        </a:p>
      </dgm:t>
    </dgm:pt>
    <dgm:pt modelId="{D84DCC5E-3B90-4160-89C2-E402185AEB98}">
      <dgm:prSet phldrT="[Текст]"/>
      <dgm:spPr/>
      <dgm:t>
        <a:bodyPr/>
        <a:lstStyle/>
        <a:p>
          <a:r>
            <a:rPr lang="ru-RU" dirty="0" smtClean="0"/>
            <a:t>Народные гуляния</a:t>
          </a:r>
          <a:endParaRPr lang="ru-RU" dirty="0"/>
        </a:p>
      </dgm:t>
    </dgm:pt>
    <dgm:pt modelId="{264C1F2D-3D48-493F-B1B4-562484DBA650}" type="parTrans" cxnId="{1C31F8E5-18C4-4A07-8332-CC5E76623E3E}">
      <dgm:prSet/>
      <dgm:spPr/>
      <dgm:t>
        <a:bodyPr/>
        <a:lstStyle/>
        <a:p>
          <a:endParaRPr lang="ru-RU"/>
        </a:p>
      </dgm:t>
    </dgm:pt>
    <dgm:pt modelId="{04ED23D2-4518-481F-8B78-801B829110BE}" type="sibTrans" cxnId="{1C31F8E5-18C4-4A07-8332-CC5E76623E3E}">
      <dgm:prSet/>
      <dgm:spPr/>
      <dgm:t>
        <a:bodyPr/>
        <a:lstStyle/>
        <a:p>
          <a:endParaRPr lang="ru-RU"/>
        </a:p>
      </dgm:t>
    </dgm:pt>
    <dgm:pt modelId="{2ECBC3A8-D3E6-45BB-9810-F702534A6CA8}">
      <dgm:prSet phldrT="[Текст]"/>
      <dgm:spPr/>
      <dgm:t>
        <a:bodyPr/>
        <a:lstStyle/>
        <a:p>
          <a:r>
            <a:rPr lang="ru-RU" dirty="0" smtClean="0"/>
            <a:t>Осенние,  зимние,  весенние, летние</a:t>
          </a:r>
          <a:endParaRPr lang="ru-RU" dirty="0"/>
        </a:p>
      </dgm:t>
    </dgm:pt>
    <dgm:pt modelId="{A3D01F60-5E23-4311-9CDE-2D176A9CD5F8}" type="sibTrans" cxnId="{1042D1E6-E44A-436C-B660-92F4B5B53F85}">
      <dgm:prSet/>
      <dgm:spPr/>
      <dgm:t>
        <a:bodyPr/>
        <a:lstStyle/>
        <a:p>
          <a:endParaRPr lang="ru-RU"/>
        </a:p>
      </dgm:t>
    </dgm:pt>
    <dgm:pt modelId="{15A2440C-1BF6-4E25-838E-42AD2376BD74}" type="parTrans" cxnId="{1042D1E6-E44A-436C-B660-92F4B5B53F85}">
      <dgm:prSet/>
      <dgm:spPr/>
      <dgm:t>
        <a:bodyPr/>
        <a:lstStyle/>
        <a:p>
          <a:endParaRPr lang="ru-RU"/>
        </a:p>
      </dgm:t>
    </dgm:pt>
    <dgm:pt modelId="{98DA6490-E7F8-4996-B08B-5275563E6998}">
      <dgm:prSet phldrT="[Текст]"/>
      <dgm:spPr/>
      <dgm:t>
        <a:bodyPr/>
        <a:lstStyle/>
        <a:p>
          <a:r>
            <a:rPr lang="ru-RU" dirty="0" smtClean="0"/>
            <a:t>Спартакиады</a:t>
          </a:r>
          <a:endParaRPr lang="ru-RU" dirty="0"/>
        </a:p>
      </dgm:t>
    </dgm:pt>
    <dgm:pt modelId="{763179E5-F373-4685-9987-9F4A03F3EEFC}" type="parTrans" cxnId="{18BF025B-3EF4-4E2F-ABB1-095FE587F4C2}">
      <dgm:prSet/>
      <dgm:spPr/>
      <dgm:t>
        <a:bodyPr/>
        <a:lstStyle/>
        <a:p>
          <a:endParaRPr lang="ru-RU"/>
        </a:p>
      </dgm:t>
    </dgm:pt>
    <dgm:pt modelId="{8E643219-B5D0-4FDE-87B4-3CF319C057FE}" type="sibTrans" cxnId="{18BF025B-3EF4-4E2F-ABB1-095FE587F4C2}">
      <dgm:prSet/>
      <dgm:spPr/>
      <dgm:t>
        <a:bodyPr/>
        <a:lstStyle/>
        <a:p>
          <a:endParaRPr lang="ru-RU"/>
        </a:p>
      </dgm:t>
    </dgm:pt>
    <dgm:pt modelId="{7512DB5D-F9E5-4461-BCC6-BF851784E4ED}">
      <dgm:prSet phldrT="[Текст]"/>
      <dgm:spPr/>
      <dgm:t>
        <a:bodyPr/>
        <a:lstStyle/>
        <a:p>
          <a:r>
            <a:rPr lang="ru-RU" dirty="0" smtClean="0"/>
            <a:t>Фестивали и  концерты</a:t>
          </a:r>
          <a:endParaRPr lang="ru-RU" dirty="0"/>
        </a:p>
      </dgm:t>
    </dgm:pt>
    <dgm:pt modelId="{51EE94D7-1350-4734-82F5-8178AFA94DEE}" type="parTrans" cxnId="{5BFEA206-F83B-4E54-BC3D-D9B49DB97917}">
      <dgm:prSet/>
      <dgm:spPr/>
      <dgm:t>
        <a:bodyPr/>
        <a:lstStyle/>
        <a:p>
          <a:endParaRPr lang="ru-RU"/>
        </a:p>
      </dgm:t>
    </dgm:pt>
    <dgm:pt modelId="{07892E3E-6780-4F4F-AC64-1C30FE88F3F2}" type="sibTrans" cxnId="{5BFEA206-F83B-4E54-BC3D-D9B49DB97917}">
      <dgm:prSet/>
      <dgm:spPr/>
      <dgm:t>
        <a:bodyPr/>
        <a:lstStyle/>
        <a:p>
          <a:endParaRPr lang="ru-RU"/>
        </a:p>
      </dgm:t>
    </dgm:pt>
    <dgm:pt modelId="{B8441003-9BE6-4485-977E-3A397543D754}" type="pres">
      <dgm:prSet presAssocID="{2402D09E-460E-40A9-BA39-E5642CE60ED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F0F432-AFE2-4331-90F7-5A5CD5CA95C8}" type="pres">
      <dgm:prSet presAssocID="{7798C2D0-0C25-47EA-9E3A-07C91A91331D}" presName="comp" presStyleCnt="0"/>
      <dgm:spPr/>
    </dgm:pt>
    <dgm:pt modelId="{0DBA0D35-CC69-4981-8B66-0B3D04E12EAE}" type="pres">
      <dgm:prSet presAssocID="{7798C2D0-0C25-47EA-9E3A-07C91A91331D}" presName="box" presStyleLbl="node1" presStyleIdx="0" presStyleCnt="3" custLinFactNeighborX="-793" custLinFactNeighborY="-4428"/>
      <dgm:spPr/>
      <dgm:t>
        <a:bodyPr/>
        <a:lstStyle/>
        <a:p>
          <a:endParaRPr lang="ru-RU"/>
        </a:p>
      </dgm:t>
    </dgm:pt>
    <dgm:pt modelId="{A07BB0BE-3884-440B-A1C2-F2AB35CB1BA9}" type="pres">
      <dgm:prSet presAssocID="{7798C2D0-0C25-47EA-9E3A-07C91A91331D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CD04D83-CBA6-4EDA-A8C1-E97337C0AC8D}" type="pres">
      <dgm:prSet presAssocID="{7798C2D0-0C25-47EA-9E3A-07C91A91331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5FD9F-2B51-4934-8CBF-DD6D16E70AA8}" type="pres">
      <dgm:prSet presAssocID="{9E1EB063-B16E-4834-9C48-77627C9DBC9E}" presName="spacer" presStyleCnt="0"/>
      <dgm:spPr/>
    </dgm:pt>
    <dgm:pt modelId="{7564A631-5572-46F5-98FB-4E85AB68D66F}" type="pres">
      <dgm:prSet presAssocID="{D9515CA4-304E-42C0-B513-7BD1DE9460B0}" presName="comp" presStyleCnt="0"/>
      <dgm:spPr/>
    </dgm:pt>
    <dgm:pt modelId="{417A6D05-DC67-49D0-95DF-9B2516EB18FA}" type="pres">
      <dgm:prSet presAssocID="{D9515CA4-304E-42C0-B513-7BD1DE9460B0}" presName="box" presStyleLbl="node1" presStyleIdx="1" presStyleCnt="3"/>
      <dgm:spPr/>
      <dgm:t>
        <a:bodyPr/>
        <a:lstStyle/>
        <a:p>
          <a:endParaRPr lang="ru-RU"/>
        </a:p>
      </dgm:t>
    </dgm:pt>
    <dgm:pt modelId="{260FF5A6-DCAD-4452-9330-C533F64B3329}" type="pres">
      <dgm:prSet presAssocID="{D9515CA4-304E-42C0-B513-7BD1DE9460B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  <dgm:t>
        <a:bodyPr/>
        <a:lstStyle/>
        <a:p>
          <a:endParaRPr lang="ru-RU"/>
        </a:p>
      </dgm:t>
    </dgm:pt>
    <dgm:pt modelId="{020A1726-03CC-46E2-B369-E53FDF8800DC}" type="pres">
      <dgm:prSet presAssocID="{D9515CA4-304E-42C0-B513-7BD1DE9460B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F181F-76AF-40FE-AC35-ECC0C944CBC8}" type="pres">
      <dgm:prSet presAssocID="{E955F1EB-64C2-45B4-A629-72018FDA6477}" presName="spacer" presStyleCnt="0"/>
      <dgm:spPr/>
    </dgm:pt>
    <dgm:pt modelId="{DBFD798F-3BD6-488F-9087-F1D6CFA476E0}" type="pres">
      <dgm:prSet presAssocID="{A97D62C3-F9BB-410F-B1E7-83BB3396C4E9}" presName="comp" presStyleCnt="0"/>
      <dgm:spPr/>
    </dgm:pt>
    <dgm:pt modelId="{3222406D-EE0F-4F7E-926C-37E4B994EF26}" type="pres">
      <dgm:prSet presAssocID="{A97D62C3-F9BB-410F-B1E7-83BB3396C4E9}" presName="box" presStyleLbl="node1" presStyleIdx="2" presStyleCnt="3"/>
      <dgm:spPr/>
      <dgm:t>
        <a:bodyPr/>
        <a:lstStyle/>
        <a:p>
          <a:endParaRPr lang="ru-RU"/>
        </a:p>
      </dgm:t>
    </dgm:pt>
    <dgm:pt modelId="{654139A8-9A2A-4ECA-B509-79915D729A4E}" type="pres">
      <dgm:prSet presAssocID="{A97D62C3-F9BB-410F-B1E7-83BB3396C4E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B157FA-F72F-4F1A-8F50-7CADCB3EE431}" type="pres">
      <dgm:prSet presAssocID="{A97D62C3-F9BB-410F-B1E7-83BB3396C4E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85597-9E2B-487D-BBA0-6A17F86C1966}" type="presOf" srcId="{A97D62C3-F9BB-410F-B1E7-83BB3396C4E9}" destId="{3222406D-EE0F-4F7E-926C-37E4B994EF26}" srcOrd="0" destOrd="0" presId="urn:microsoft.com/office/officeart/2005/8/layout/vList4"/>
    <dgm:cxn modelId="{E1D37712-F5F6-435B-95BA-109D183963CB}" type="presOf" srcId="{620C2568-7466-456A-AECA-421445367265}" destId="{020A1726-03CC-46E2-B369-E53FDF8800DC}" srcOrd="1" destOrd="2" presId="urn:microsoft.com/office/officeart/2005/8/layout/vList4"/>
    <dgm:cxn modelId="{ED0B6275-72CC-48C9-A6E8-D45C39492001}" type="presOf" srcId="{2ECBC3A8-D3E6-45BB-9810-F702534A6CA8}" destId="{0DBA0D35-CC69-4981-8B66-0B3D04E12EAE}" srcOrd="0" destOrd="1" presId="urn:microsoft.com/office/officeart/2005/8/layout/vList4"/>
    <dgm:cxn modelId="{87C88A38-A892-4189-93C2-F0C220C8E310}" srcId="{2402D09E-460E-40A9-BA39-E5642CE60ED5}" destId="{D9515CA4-304E-42C0-B513-7BD1DE9460B0}" srcOrd="1" destOrd="0" parTransId="{231B76CA-7E62-4051-B443-99668C5A4EE3}" sibTransId="{E955F1EB-64C2-45B4-A629-72018FDA6477}"/>
    <dgm:cxn modelId="{76FD55B6-8E7C-4245-9E83-D309F5BF9744}" type="presOf" srcId="{98DA6490-E7F8-4996-B08B-5275563E6998}" destId="{37B157FA-F72F-4F1A-8F50-7CADCB3EE431}" srcOrd="1" destOrd="2" presId="urn:microsoft.com/office/officeart/2005/8/layout/vList4"/>
    <dgm:cxn modelId="{18BF025B-3EF4-4E2F-ABB1-095FE587F4C2}" srcId="{A97D62C3-F9BB-410F-B1E7-83BB3396C4E9}" destId="{98DA6490-E7F8-4996-B08B-5275563E6998}" srcOrd="1" destOrd="0" parTransId="{763179E5-F373-4685-9987-9F4A03F3EEFC}" sibTransId="{8E643219-B5D0-4FDE-87B4-3CF319C057FE}"/>
    <dgm:cxn modelId="{D2CEC913-846C-45B4-B263-2C31B55CEC22}" type="presOf" srcId="{AB97AD73-6DF3-4335-A465-3ACC7CADC81B}" destId="{417A6D05-DC67-49D0-95DF-9B2516EB18FA}" srcOrd="0" destOrd="1" presId="urn:microsoft.com/office/officeart/2005/8/layout/vList4"/>
    <dgm:cxn modelId="{5BFEA206-F83B-4E54-BC3D-D9B49DB97917}" srcId="{A97D62C3-F9BB-410F-B1E7-83BB3396C4E9}" destId="{7512DB5D-F9E5-4461-BCC6-BF851784E4ED}" srcOrd="2" destOrd="0" parTransId="{51EE94D7-1350-4734-82F5-8178AFA94DEE}" sibTransId="{07892E3E-6780-4F4F-AC64-1C30FE88F3F2}"/>
    <dgm:cxn modelId="{F042BD8E-1655-4A98-B09D-5F6C92B11430}" srcId="{7798C2D0-0C25-47EA-9E3A-07C91A91331D}" destId="{CF43D9DA-3567-42A1-A6ED-6E93F4A93AC4}" srcOrd="1" destOrd="0" parTransId="{614D949A-E7F2-4A02-8378-4CF8C29EFDB1}" sibTransId="{012F60CB-89AB-4AE0-AAB1-B5691376208F}"/>
    <dgm:cxn modelId="{1C31F8E5-18C4-4A07-8332-CC5E76623E3E}" srcId="{A97D62C3-F9BB-410F-B1E7-83BB3396C4E9}" destId="{D84DCC5E-3B90-4160-89C2-E402185AEB98}" srcOrd="0" destOrd="0" parTransId="{264C1F2D-3D48-493F-B1B4-562484DBA650}" sibTransId="{04ED23D2-4518-481F-8B78-801B829110BE}"/>
    <dgm:cxn modelId="{7769CE47-77D8-41AC-B276-126F665C647F}" type="presOf" srcId="{CF43D9DA-3567-42A1-A6ED-6E93F4A93AC4}" destId="{0DBA0D35-CC69-4981-8B66-0B3D04E12EAE}" srcOrd="0" destOrd="2" presId="urn:microsoft.com/office/officeart/2005/8/layout/vList4"/>
    <dgm:cxn modelId="{63EDAFB9-9D59-4B65-8C85-DF2B1FDD9BFF}" type="presOf" srcId="{620C2568-7466-456A-AECA-421445367265}" destId="{417A6D05-DC67-49D0-95DF-9B2516EB18FA}" srcOrd="0" destOrd="2" presId="urn:microsoft.com/office/officeart/2005/8/layout/vList4"/>
    <dgm:cxn modelId="{2B03EE4E-FAF3-4F7C-BF48-3DFE32413763}" type="presOf" srcId="{A97D62C3-F9BB-410F-B1E7-83BB3396C4E9}" destId="{37B157FA-F72F-4F1A-8F50-7CADCB3EE431}" srcOrd="1" destOrd="0" presId="urn:microsoft.com/office/officeart/2005/8/layout/vList4"/>
    <dgm:cxn modelId="{12F9CE26-457E-4893-89FE-D196611CCE26}" type="presOf" srcId="{7512DB5D-F9E5-4461-BCC6-BF851784E4ED}" destId="{37B157FA-F72F-4F1A-8F50-7CADCB3EE431}" srcOrd="1" destOrd="3" presId="urn:microsoft.com/office/officeart/2005/8/layout/vList4"/>
    <dgm:cxn modelId="{DB40ECD4-9FD4-4552-B97B-CCDEB11F7A54}" type="presOf" srcId="{D9515CA4-304E-42C0-B513-7BD1DE9460B0}" destId="{417A6D05-DC67-49D0-95DF-9B2516EB18FA}" srcOrd="0" destOrd="0" presId="urn:microsoft.com/office/officeart/2005/8/layout/vList4"/>
    <dgm:cxn modelId="{AF36ABC6-8A2C-4341-9534-E2D3CB90AC71}" type="presOf" srcId="{7798C2D0-0C25-47EA-9E3A-07C91A91331D}" destId="{0DBA0D35-CC69-4981-8B66-0B3D04E12EAE}" srcOrd="0" destOrd="0" presId="urn:microsoft.com/office/officeart/2005/8/layout/vList4"/>
    <dgm:cxn modelId="{DF2626CD-EB1A-479A-B56C-A5BD1D92F30C}" type="presOf" srcId="{D84DCC5E-3B90-4160-89C2-E402185AEB98}" destId="{37B157FA-F72F-4F1A-8F50-7CADCB3EE431}" srcOrd="1" destOrd="1" presId="urn:microsoft.com/office/officeart/2005/8/layout/vList4"/>
    <dgm:cxn modelId="{1042D1E6-E44A-436C-B660-92F4B5B53F85}" srcId="{7798C2D0-0C25-47EA-9E3A-07C91A91331D}" destId="{2ECBC3A8-D3E6-45BB-9810-F702534A6CA8}" srcOrd="0" destOrd="0" parTransId="{15A2440C-1BF6-4E25-838E-42AD2376BD74}" sibTransId="{A3D01F60-5E23-4311-9CDE-2D176A9CD5F8}"/>
    <dgm:cxn modelId="{5AB2033B-80F0-462F-AE88-DE4E6889C00A}" type="presOf" srcId="{2402D09E-460E-40A9-BA39-E5642CE60ED5}" destId="{B8441003-9BE6-4485-977E-3A397543D754}" srcOrd="0" destOrd="0" presId="urn:microsoft.com/office/officeart/2005/8/layout/vList4"/>
    <dgm:cxn modelId="{AD06AC8B-D25C-494E-A1AE-1926D4E02A21}" type="presOf" srcId="{D9515CA4-304E-42C0-B513-7BD1DE9460B0}" destId="{020A1726-03CC-46E2-B369-E53FDF8800DC}" srcOrd="1" destOrd="0" presId="urn:microsoft.com/office/officeart/2005/8/layout/vList4"/>
    <dgm:cxn modelId="{88BC2821-FA1B-41AD-B41B-02C3A29E7D90}" type="presOf" srcId="{D84DCC5E-3B90-4160-89C2-E402185AEB98}" destId="{3222406D-EE0F-4F7E-926C-37E4B994EF26}" srcOrd="0" destOrd="1" presId="urn:microsoft.com/office/officeart/2005/8/layout/vList4"/>
    <dgm:cxn modelId="{4C9D7B25-3228-43A8-930C-122FFC8883D2}" type="presOf" srcId="{CF43D9DA-3567-42A1-A6ED-6E93F4A93AC4}" destId="{3CD04D83-CBA6-4EDA-A8C1-E97337C0AC8D}" srcOrd="1" destOrd="2" presId="urn:microsoft.com/office/officeart/2005/8/layout/vList4"/>
    <dgm:cxn modelId="{B0E378BF-6AFE-42D5-B658-D5075F042F34}" srcId="{D9515CA4-304E-42C0-B513-7BD1DE9460B0}" destId="{620C2568-7466-456A-AECA-421445367265}" srcOrd="1" destOrd="0" parTransId="{1F1C2516-5537-4121-9D65-D9EEC61DB9F3}" sibTransId="{BEADC1CD-BB96-4E68-9963-659BCC5A8A60}"/>
    <dgm:cxn modelId="{301E4E07-8818-4C97-8826-C33385A135DD}" type="presOf" srcId="{98DA6490-E7F8-4996-B08B-5275563E6998}" destId="{3222406D-EE0F-4F7E-926C-37E4B994EF26}" srcOrd="0" destOrd="2" presId="urn:microsoft.com/office/officeart/2005/8/layout/vList4"/>
    <dgm:cxn modelId="{B7F4C7B5-71C8-41E1-B023-A7205C35C9A4}" type="presOf" srcId="{7798C2D0-0C25-47EA-9E3A-07C91A91331D}" destId="{3CD04D83-CBA6-4EDA-A8C1-E97337C0AC8D}" srcOrd="1" destOrd="0" presId="urn:microsoft.com/office/officeart/2005/8/layout/vList4"/>
    <dgm:cxn modelId="{A020E66E-7F99-43FA-8C56-942DFCD70829}" type="presOf" srcId="{AB97AD73-6DF3-4335-A465-3ACC7CADC81B}" destId="{020A1726-03CC-46E2-B369-E53FDF8800DC}" srcOrd="1" destOrd="1" presId="urn:microsoft.com/office/officeart/2005/8/layout/vList4"/>
    <dgm:cxn modelId="{341CFEF4-82FD-4B77-85B5-D002A7E296E8}" srcId="{2402D09E-460E-40A9-BA39-E5642CE60ED5}" destId="{A97D62C3-F9BB-410F-B1E7-83BB3396C4E9}" srcOrd="2" destOrd="0" parTransId="{4F344B62-0252-48CB-9E40-6E86D6DE555E}" sibTransId="{B40922C5-FDD2-42FF-9178-2E7C2CD76B4C}"/>
    <dgm:cxn modelId="{6BA3873F-B768-427D-87E4-3C8F6016AD2B}" srcId="{2402D09E-460E-40A9-BA39-E5642CE60ED5}" destId="{7798C2D0-0C25-47EA-9E3A-07C91A91331D}" srcOrd="0" destOrd="0" parTransId="{6A2FAE24-CAE1-45CD-805A-F87B3D2071FC}" sibTransId="{9E1EB063-B16E-4834-9C48-77627C9DBC9E}"/>
    <dgm:cxn modelId="{20C7A331-3223-4328-9776-83C1CD74FCA8}" srcId="{D9515CA4-304E-42C0-B513-7BD1DE9460B0}" destId="{AB97AD73-6DF3-4335-A465-3ACC7CADC81B}" srcOrd="0" destOrd="0" parTransId="{1CE3AB7B-7A92-4089-B37A-FA54B7874925}" sibTransId="{97AEDBCD-200D-4D01-8677-1E4C6AB333B2}"/>
    <dgm:cxn modelId="{F42E6832-2B38-4F99-A47C-8C30EBDB0275}" type="presOf" srcId="{2ECBC3A8-D3E6-45BB-9810-F702534A6CA8}" destId="{3CD04D83-CBA6-4EDA-A8C1-E97337C0AC8D}" srcOrd="1" destOrd="1" presId="urn:microsoft.com/office/officeart/2005/8/layout/vList4"/>
    <dgm:cxn modelId="{0158051E-8CBF-41F7-87D3-3FBC0F248A2B}" type="presOf" srcId="{7512DB5D-F9E5-4461-BCC6-BF851784E4ED}" destId="{3222406D-EE0F-4F7E-926C-37E4B994EF26}" srcOrd="0" destOrd="3" presId="urn:microsoft.com/office/officeart/2005/8/layout/vList4"/>
    <dgm:cxn modelId="{2615DA4E-0463-4ED2-A7DB-1D4F8AE7E51F}" type="presParOf" srcId="{B8441003-9BE6-4485-977E-3A397543D754}" destId="{E2F0F432-AFE2-4331-90F7-5A5CD5CA95C8}" srcOrd="0" destOrd="0" presId="urn:microsoft.com/office/officeart/2005/8/layout/vList4"/>
    <dgm:cxn modelId="{3EEB992E-78ED-4A97-B9B8-4AB8D4C155EB}" type="presParOf" srcId="{E2F0F432-AFE2-4331-90F7-5A5CD5CA95C8}" destId="{0DBA0D35-CC69-4981-8B66-0B3D04E12EAE}" srcOrd="0" destOrd="0" presId="urn:microsoft.com/office/officeart/2005/8/layout/vList4"/>
    <dgm:cxn modelId="{6D40A4AB-7FAE-4533-A64B-AFD8C9FD69B9}" type="presParOf" srcId="{E2F0F432-AFE2-4331-90F7-5A5CD5CA95C8}" destId="{A07BB0BE-3884-440B-A1C2-F2AB35CB1BA9}" srcOrd="1" destOrd="0" presId="urn:microsoft.com/office/officeart/2005/8/layout/vList4"/>
    <dgm:cxn modelId="{28ACE4C1-0574-4F7A-9D24-30E125D2C888}" type="presParOf" srcId="{E2F0F432-AFE2-4331-90F7-5A5CD5CA95C8}" destId="{3CD04D83-CBA6-4EDA-A8C1-E97337C0AC8D}" srcOrd="2" destOrd="0" presId="urn:microsoft.com/office/officeart/2005/8/layout/vList4"/>
    <dgm:cxn modelId="{2BD8901E-0A5F-4012-B4B6-06B69F451EEC}" type="presParOf" srcId="{B8441003-9BE6-4485-977E-3A397543D754}" destId="{0695FD9F-2B51-4934-8CBF-DD6D16E70AA8}" srcOrd="1" destOrd="0" presId="urn:microsoft.com/office/officeart/2005/8/layout/vList4"/>
    <dgm:cxn modelId="{F2DD1880-F1A4-4600-B0E7-9C58764DD7FD}" type="presParOf" srcId="{B8441003-9BE6-4485-977E-3A397543D754}" destId="{7564A631-5572-46F5-98FB-4E85AB68D66F}" srcOrd="2" destOrd="0" presId="urn:microsoft.com/office/officeart/2005/8/layout/vList4"/>
    <dgm:cxn modelId="{5DCDC19E-EFE1-42AA-8813-63834AFC3CD8}" type="presParOf" srcId="{7564A631-5572-46F5-98FB-4E85AB68D66F}" destId="{417A6D05-DC67-49D0-95DF-9B2516EB18FA}" srcOrd="0" destOrd="0" presId="urn:microsoft.com/office/officeart/2005/8/layout/vList4"/>
    <dgm:cxn modelId="{F240EDEC-8298-4B84-99CB-8C00715028AA}" type="presParOf" srcId="{7564A631-5572-46F5-98FB-4E85AB68D66F}" destId="{260FF5A6-DCAD-4452-9330-C533F64B3329}" srcOrd="1" destOrd="0" presId="urn:microsoft.com/office/officeart/2005/8/layout/vList4"/>
    <dgm:cxn modelId="{B0899C19-1710-4B73-9022-845A662ABD25}" type="presParOf" srcId="{7564A631-5572-46F5-98FB-4E85AB68D66F}" destId="{020A1726-03CC-46E2-B369-E53FDF8800DC}" srcOrd="2" destOrd="0" presId="urn:microsoft.com/office/officeart/2005/8/layout/vList4"/>
    <dgm:cxn modelId="{B411E7E6-9B96-4114-B221-4D1F1EDE6B87}" type="presParOf" srcId="{B8441003-9BE6-4485-977E-3A397543D754}" destId="{32DF181F-76AF-40FE-AC35-ECC0C944CBC8}" srcOrd="3" destOrd="0" presId="urn:microsoft.com/office/officeart/2005/8/layout/vList4"/>
    <dgm:cxn modelId="{4C39D963-A51B-412D-8602-626344F706C9}" type="presParOf" srcId="{B8441003-9BE6-4485-977E-3A397543D754}" destId="{DBFD798F-3BD6-488F-9087-F1D6CFA476E0}" srcOrd="4" destOrd="0" presId="urn:microsoft.com/office/officeart/2005/8/layout/vList4"/>
    <dgm:cxn modelId="{E6ADBF40-830F-4884-8F8C-049921967951}" type="presParOf" srcId="{DBFD798F-3BD6-488F-9087-F1D6CFA476E0}" destId="{3222406D-EE0F-4F7E-926C-37E4B994EF26}" srcOrd="0" destOrd="0" presId="urn:microsoft.com/office/officeart/2005/8/layout/vList4"/>
    <dgm:cxn modelId="{6FB57421-075D-4649-8A79-A11757E52B79}" type="presParOf" srcId="{DBFD798F-3BD6-488F-9087-F1D6CFA476E0}" destId="{654139A8-9A2A-4ECA-B509-79915D729A4E}" srcOrd="1" destOrd="0" presId="urn:microsoft.com/office/officeart/2005/8/layout/vList4"/>
    <dgm:cxn modelId="{FC05121C-E70D-4FE9-A9F5-C5B21D5C0BA6}" type="presParOf" srcId="{DBFD798F-3BD6-488F-9087-F1D6CFA476E0}" destId="{37B157FA-F72F-4F1A-8F50-7CADCB3EE4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D9C9D3-AF73-4828-9C92-560B0296AD30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115A3A8D-7E71-43AD-8C8E-3BF040EE7EA3}">
      <dgm:prSet phldrT="[Текст]"/>
      <dgm:spPr/>
      <dgm:t>
        <a:bodyPr/>
        <a:lstStyle/>
        <a:p>
          <a:r>
            <a:rPr lang="ru-RU" dirty="0" smtClean="0"/>
            <a:t>Не  связанный  со  сценарием отдельный  концертный  номер</a:t>
          </a:r>
          <a:endParaRPr lang="ru-RU" dirty="0"/>
        </a:p>
      </dgm:t>
    </dgm:pt>
    <dgm:pt modelId="{E9B4B628-E889-4581-A82F-D8FA04AB19A0}" type="parTrans" cxnId="{92B9AC5A-66E3-4874-A114-04720B277123}">
      <dgm:prSet/>
      <dgm:spPr/>
      <dgm:t>
        <a:bodyPr/>
        <a:lstStyle/>
        <a:p>
          <a:endParaRPr lang="ru-RU"/>
        </a:p>
      </dgm:t>
    </dgm:pt>
    <dgm:pt modelId="{03296B9C-815F-4F29-A947-A0432A7AE7FC}" type="sibTrans" cxnId="{92B9AC5A-66E3-4874-A114-04720B277123}">
      <dgm:prSet/>
      <dgm:spPr/>
      <dgm:t>
        <a:bodyPr/>
        <a:lstStyle/>
        <a:p>
          <a:endParaRPr lang="ru-RU"/>
        </a:p>
      </dgm:t>
    </dgm:pt>
    <dgm:pt modelId="{9707C66A-B656-4167-91FD-C0343EBA8F03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dirty="0" smtClean="0"/>
            <a:t>Композиция,  как  логический  ход  сценария</a:t>
          </a:r>
          <a:endParaRPr lang="ru-RU" dirty="0"/>
        </a:p>
      </dgm:t>
    </dgm:pt>
    <dgm:pt modelId="{17EB2A43-85E0-4E50-8BB6-A488380CA0E8}" type="parTrans" cxnId="{99605B00-BBF7-4E7B-A72D-C7D510C21123}">
      <dgm:prSet/>
      <dgm:spPr/>
      <dgm:t>
        <a:bodyPr/>
        <a:lstStyle/>
        <a:p>
          <a:endParaRPr lang="ru-RU"/>
        </a:p>
      </dgm:t>
    </dgm:pt>
    <dgm:pt modelId="{8A65639A-BD2F-4A32-A68C-D169760FB2DB}" type="sibTrans" cxnId="{99605B00-BBF7-4E7B-A72D-C7D510C21123}">
      <dgm:prSet/>
      <dgm:spPr/>
      <dgm:t>
        <a:bodyPr/>
        <a:lstStyle/>
        <a:p>
          <a:endParaRPr lang="ru-RU"/>
        </a:p>
      </dgm:t>
    </dgm:pt>
    <dgm:pt modelId="{E15A64B2-0D61-49D7-993F-4B76AA239A04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/>
            <a:t>Композиция  как  результат  достижений  ребенка</a:t>
          </a:r>
          <a:endParaRPr lang="ru-RU" dirty="0"/>
        </a:p>
      </dgm:t>
    </dgm:pt>
    <dgm:pt modelId="{DE3CDA43-10FC-416E-85BD-7C34A9CA9430}" type="parTrans" cxnId="{3543E34F-D63B-481F-B9D4-F971B57EFA45}">
      <dgm:prSet/>
      <dgm:spPr/>
      <dgm:t>
        <a:bodyPr/>
        <a:lstStyle/>
        <a:p>
          <a:endParaRPr lang="ru-RU"/>
        </a:p>
      </dgm:t>
    </dgm:pt>
    <dgm:pt modelId="{F2940B44-D74A-4887-8C66-45B30191486B}" type="sibTrans" cxnId="{3543E34F-D63B-481F-B9D4-F971B57EFA45}">
      <dgm:prSet/>
      <dgm:spPr/>
      <dgm:t>
        <a:bodyPr/>
        <a:lstStyle/>
        <a:p>
          <a:endParaRPr lang="ru-RU"/>
        </a:p>
      </dgm:t>
    </dgm:pt>
    <dgm:pt modelId="{AD31494A-B191-47F8-B9F2-13519AAFA08D}" type="pres">
      <dgm:prSet presAssocID="{4ED9C9D3-AF73-4828-9C92-560B0296AD30}" presName="Name0" presStyleCnt="0">
        <dgm:presLayoutVars>
          <dgm:dir/>
          <dgm:resizeHandles val="exact"/>
        </dgm:presLayoutVars>
      </dgm:prSet>
      <dgm:spPr/>
    </dgm:pt>
    <dgm:pt modelId="{84E11DA5-1531-435A-8063-8200DB6DF962}" type="pres">
      <dgm:prSet presAssocID="{4ED9C9D3-AF73-4828-9C92-560B0296AD30}" presName="fgShape" presStyleLbl="fgShp" presStyleIdx="0" presStyleCnt="1"/>
      <dgm:spPr/>
    </dgm:pt>
    <dgm:pt modelId="{B747CF56-8959-4FF6-97C6-B84F2F125D7C}" type="pres">
      <dgm:prSet presAssocID="{4ED9C9D3-AF73-4828-9C92-560B0296AD30}" presName="linComp" presStyleCnt="0"/>
      <dgm:spPr/>
    </dgm:pt>
    <dgm:pt modelId="{B8E0D9D4-7408-4EB7-AA49-D5B9785EE523}" type="pres">
      <dgm:prSet presAssocID="{115A3A8D-7E71-43AD-8C8E-3BF040EE7EA3}" presName="compNode" presStyleCnt="0"/>
      <dgm:spPr/>
    </dgm:pt>
    <dgm:pt modelId="{B4C4EA26-CCC8-419E-9FDF-FB8528412ABB}" type="pres">
      <dgm:prSet presAssocID="{115A3A8D-7E71-43AD-8C8E-3BF040EE7EA3}" presName="bkgdShape" presStyleLbl="node1" presStyleIdx="0" presStyleCnt="3"/>
      <dgm:spPr/>
      <dgm:t>
        <a:bodyPr/>
        <a:lstStyle/>
        <a:p>
          <a:endParaRPr lang="ru-RU"/>
        </a:p>
      </dgm:t>
    </dgm:pt>
    <dgm:pt modelId="{BEADD3E9-FF17-44CE-B25C-84CF6F19A130}" type="pres">
      <dgm:prSet presAssocID="{115A3A8D-7E71-43AD-8C8E-3BF040EE7EA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39F7E-FF94-4631-A0F2-82AE9E5D6E0B}" type="pres">
      <dgm:prSet presAssocID="{115A3A8D-7E71-43AD-8C8E-3BF040EE7EA3}" presName="invisiNode" presStyleLbl="node1" presStyleIdx="0" presStyleCnt="3"/>
      <dgm:spPr/>
    </dgm:pt>
    <dgm:pt modelId="{ECA62982-1F6C-4296-8F72-7F06B8299C39}" type="pres">
      <dgm:prSet presAssocID="{115A3A8D-7E71-43AD-8C8E-3BF040EE7EA3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F3CBD8B-AE37-4550-93BE-96D97FFC55CD}" type="pres">
      <dgm:prSet presAssocID="{03296B9C-815F-4F29-A947-A0432A7AE7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7B32957-84D1-47DC-9A30-28B62B2E1D6E}" type="pres">
      <dgm:prSet presAssocID="{9707C66A-B656-4167-91FD-C0343EBA8F03}" presName="compNode" presStyleCnt="0"/>
      <dgm:spPr/>
    </dgm:pt>
    <dgm:pt modelId="{7426E07E-B363-48E5-B33A-C9F980C0178A}" type="pres">
      <dgm:prSet presAssocID="{9707C66A-B656-4167-91FD-C0343EBA8F03}" presName="bkgdShape" presStyleLbl="node1" presStyleIdx="1" presStyleCnt="3"/>
      <dgm:spPr/>
      <dgm:t>
        <a:bodyPr/>
        <a:lstStyle/>
        <a:p>
          <a:endParaRPr lang="ru-RU"/>
        </a:p>
      </dgm:t>
    </dgm:pt>
    <dgm:pt modelId="{337049A5-F1FF-41A6-AF65-A99961AE7D93}" type="pres">
      <dgm:prSet presAssocID="{9707C66A-B656-4167-91FD-C0343EBA8F0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81BA0-8EA0-4339-924B-D4AE1E1C7671}" type="pres">
      <dgm:prSet presAssocID="{9707C66A-B656-4167-91FD-C0343EBA8F03}" presName="invisiNode" presStyleLbl="node1" presStyleIdx="1" presStyleCnt="3"/>
      <dgm:spPr/>
    </dgm:pt>
    <dgm:pt modelId="{F2482E6E-8D86-4B47-98C6-161984AEDD40}" type="pres">
      <dgm:prSet presAssocID="{9707C66A-B656-4167-91FD-C0343EBA8F03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45737A6-84EF-4194-BBD0-A46F91A62283}" type="pres">
      <dgm:prSet presAssocID="{8A65639A-BD2F-4A32-A68C-D169760FB2D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02538-15A4-4C6D-B0EE-E17335C6D024}" type="pres">
      <dgm:prSet presAssocID="{E15A64B2-0D61-49D7-993F-4B76AA239A04}" presName="compNode" presStyleCnt="0"/>
      <dgm:spPr/>
    </dgm:pt>
    <dgm:pt modelId="{269AE1EA-DCBB-46D3-991D-F8CB8F26D89C}" type="pres">
      <dgm:prSet presAssocID="{E15A64B2-0D61-49D7-993F-4B76AA239A04}" presName="bkgdShape" presStyleLbl="node1" presStyleIdx="2" presStyleCnt="3"/>
      <dgm:spPr/>
      <dgm:t>
        <a:bodyPr/>
        <a:lstStyle/>
        <a:p>
          <a:endParaRPr lang="ru-RU"/>
        </a:p>
      </dgm:t>
    </dgm:pt>
    <dgm:pt modelId="{BBBFB4E2-7B0B-4F87-A683-CA1E91ED70E9}" type="pres">
      <dgm:prSet presAssocID="{E15A64B2-0D61-49D7-993F-4B76AA239A0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1D707-B6C6-45E6-BA4B-C696C76503B6}" type="pres">
      <dgm:prSet presAssocID="{E15A64B2-0D61-49D7-993F-4B76AA239A04}" presName="invisiNode" presStyleLbl="node1" presStyleIdx="2" presStyleCnt="3"/>
      <dgm:spPr/>
    </dgm:pt>
    <dgm:pt modelId="{4AD5650C-BC95-4CB6-A4C8-BAFA98777380}" type="pres">
      <dgm:prSet presAssocID="{E15A64B2-0D61-49D7-993F-4B76AA239A04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11D54E85-D436-4231-902E-432D94CDA33B}" type="presOf" srcId="{E15A64B2-0D61-49D7-993F-4B76AA239A04}" destId="{269AE1EA-DCBB-46D3-991D-F8CB8F26D89C}" srcOrd="0" destOrd="0" presId="urn:microsoft.com/office/officeart/2005/8/layout/hList7"/>
    <dgm:cxn modelId="{07820442-806D-4BFE-92FA-387DB3CD4DF9}" type="presOf" srcId="{115A3A8D-7E71-43AD-8C8E-3BF040EE7EA3}" destId="{B4C4EA26-CCC8-419E-9FDF-FB8528412ABB}" srcOrd="0" destOrd="0" presId="urn:microsoft.com/office/officeart/2005/8/layout/hList7"/>
    <dgm:cxn modelId="{92B9AC5A-66E3-4874-A114-04720B277123}" srcId="{4ED9C9D3-AF73-4828-9C92-560B0296AD30}" destId="{115A3A8D-7E71-43AD-8C8E-3BF040EE7EA3}" srcOrd="0" destOrd="0" parTransId="{E9B4B628-E889-4581-A82F-D8FA04AB19A0}" sibTransId="{03296B9C-815F-4F29-A947-A0432A7AE7FC}"/>
    <dgm:cxn modelId="{51942AE9-6D23-4B6F-98CF-CCC18C7078E9}" type="presOf" srcId="{8A65639A-BD2F-4A32-A68C-D169760FB2DB}" destId="{E45737A6-84EF-4194-BBD0-A46F91A62283}" srcOrd="0" destOrd="0" presId="urn:microsoft.com/office/officeart/2005/8/layout/hList7"/>
    <dgm:cxn modelId="{99605B00-BBF7-4E7B-A72D-C7D510C21123}" srcId="{4ED9C9D3-AF73-4828-9C92-560B0296AD30}" destId="{9707C66A-B656-4167-91FD-C0343EBA8F03}" srcOrd="1" destOrd="0" parTransId="{17EB2A43-85E0-4E50-8BB6-A488380CA0E8}" sibTransId="{8A65639A-BD2F-4A32-A68C-D169760FB2DB}"/>
    <dgm:cxn modelId="{640F782E-0F7A-47DF-A82F-D83D8F8FA02B}" type="presOf" srcId="{9707C66A-B656-4167-91FD-C0343EBA8F03}" destId="{7426E07E-B363-48E5-B33A-C9F980C0178A}" srcOrd="0" destOrd="0" presId="urn:microsoft.com/office/officeart/2005/8/layout/hList7"/>
    <dgm:cxn modelId="{292C2F88-BE8B-4017-9DA0-7F5C0FA9F299}" type="presOf" srcId="{4ED9C9D3-AF73-4828-9C92-560B0296AD30}" destId="{AD31494A-B191-47F8-B9F2-13519AAFA08D}" srcOrd="0" destOrd="0" presId="urn:microsoft.com/office/officeart/2005/8/layout/hList7"/>
    <dgm:cxn modelId="{8902A973-C901-48B0-B06A-98BBDDB49F5B}" type="presOf" srcId="{115A3A8D-7E71-43AD-8C8E-3BF040EE7EA3}" destId="{BEADD3E9-FF17-44CE-B25C-84CF6F19A130}" srcOrd="1" destOrd="0" presId="urn:microsoft.com/office/officeart/2005/8/layout/hList7"/>
    <dgm:cxn modelId="{AEDF08EE-5259-4967-BD83-FCF855FA388D}" type="presOf" srcId="{9707C66A-B656-4167-91FD-C0343EBA8F03}" destId="{337049A5-F1FF-41A6-AF65-A99961AE7D93}" srcOrd="1" destOrd="0" presId="urn:microsoft.com/office/officeart/2005/8/layout/hList7"/>
    <dgm:cxn modelId="{3543E34F-D63B-481F-B9D4-F971B57EFA45}" srcId="{4ED9C9D3-AF73-4828-9C92-560B0296AD30}" destId="{E15A64B2-0D61-49D7-993F-4B76AA239A04}" srcOrd="2" destOrd="0" parTransId="{DE3CDA43-10FC-416E-85BD-7C34A9CA9430}" sibTransId="{F2940B44-D74A-4887-8C66-45B30191486B}"/>
    <dgm:cxn modelId="{EECAFC04-21C6-4784-AD5E-054B20DDDD37}" type="presOf" srcId="{03296B9C-815F-4F29-A947-A0432A7AE7FC}" destId="{0F3CBD8B-AE37-4550-93BE-96D97FFC55CD}" srcOrd="0" destOrd="0" presId="urn:microsoft.com/office/officeart/2005/8/layout/hList7"/>
    <dgm:cxn modelId="{D699D9F3-595D-43CE-9B64-1006C670935C}" type="presOf" srcId="{E15A64B2-0D61-49D7-993F-4B76AA239A04}" destId="{BBBFB4E2-7B0B-4F87-A683-CA1E91ED70E9}" srcOrd="1" destOrd="0" presId="urn:microsoft.com/office/officeart/2005/8/layout/hList7"/>
    <dgm:cxn modelId="{CC62C87F-2585-4D9E-B43C-06516614FAC5}" type="presParOf" srcId="{AD31494A-B191-47F8-B9F2-13519AAFA08D}" destId="{84E11DA5-1531-435A-8063-8200DB6DF962}" srcOrd="0" destOrd="0" presId="urn:microsoft.com/office/officeart/2005/8/layout/hList7"/>
    <dgm:cxn modelId="{97A932E2-3E98-44CF-81AE-C1132A820335}" type="presParOf" srcId="{AD31494A-B191-47F8-B9F2-13519AAFA08D}" destId="{B747CF56-8959-4FF6-97C6-B84F2F125D7C}" srcOrd="1" destOrd="0" presId="urn:microsoft.com/office/officeart/2005/8/layout/hList7"/>
    <dgm:cxn modelId="{D1241AC1-CD02-4922-A238-47A98F1BF874}" type="presParOf" srcId="{B747CF56-8959-4FF6-97C6-B84F2F125D7C}" destId="{B8E0D9D4-7408-4EB7-AA49-D5B9785EE523}" srcOrd="0" destOrd="0" presId="urn:microsoft.com/office/officeart/2005/8/layout/hList7"/>
    <dgm:cxn modelId="{A0EE2849-3C6F-41AD-BA79-28BC8E3BF1D1}" type="presParOf" srcId="{B8E0D9D4-7408-4EB7-AA49-D5B9785EE523}" destId="{B4C4EA26-CCC8-419E-9FDF-FB8528412ABB}" srcOrd="0" destOrd="0" presId="urn:microsoft.com/office/officeart/2005/8/layout/hList7"/>
    <dgm:cxn modelId="{79801E78-3356-40A5-823E-FB22A778B041}" type="presParOf" srcId="{B8E0D9D4-7408-4EB7-AA49-D5B9785EE523}" destId="{BEADD3E9-FF17-44CE-B25C-84CF6F19A130}" srcOrd="1" destOrd="0" presId="urn:microsoft.com/office/officeart/2005/8/layout/hList7"/>
    <dgm:cxn modelId="{AB26C4FD-CAC9-4EB0-9BE0-10ED5F33BFA6}" type="presParOf" srcId="{B8E0D9D4-7408-4EB7-AA49-D5B9785EE523}" destId="{74239F7E-FF94-4631-A0F2-82AE9E5D6E0B}" srcOrd="2" destOrd="0" presId="urn:microsoft.com/office/officeart/2005/8/layout/hList7"/>
    <dgm:cxn modelId="{8B5E240A-94F9-447D-9C79-0EFDE1A198B7}" type="presParOf" srcId="{B8E0D9D4-7408-4EB7-AA49-D5B9785EE523}" destId="{ECA62982-1F6C-4296-8F72-7F06B8299C39}" srcOrd="3" destOrd="0" presId="urn:microsoft.com/office/officeart/2005/8/layout/hList7"/>
    <dgm:cxn modelId="{B562EE47-5623-4F78-B16A-E91868B9578D}" type="presParOf" srcId="{B747CF56-8959-4FF6-97C6-B84F2F125D7C}" destId="{0F3CBD8B-AE37-4550-93BE-96D97FFC55CD}" srcOrd="1" destOrd="0" presId="urn:microsoft.com/office/officeart/2005/8/layout/hList7"/>
    <dgm:cxn modelId="{6B1F4653-408F-4536-A2CA-4697206AAC35}" type="presParOf" srcId="{B747CF56-8959-4FF6-97C6-B84F2F125D7C}" destId="{B7B32957-84D1-47DC-9A30-28B62B2E1D6E}" srcOrd="2" destOrd="0" presId="urn:microsoft.com/office/officeart/2005/8/layout/hList7"/>
    <dgm:cxn modelId="{FF9A24B5-FEC2-4616-83B2-CC3BC3D23D9B}" type="presParOf" srcId="{B7B32957-84D1-47DC-9A30-28B62B2E1D6E}" destId="{7426E07E-B363-48E5-B33A-C9F980C0178A}" srcOrd="0" destOrd="0" presId="urn:microsoft.com/office/officeart/2005/8/layout/hList7"/>
    <dgm:cxn modelId="{EB701D49-2F93-4E58-8DB7-DBAC13DBF93D}" type="presParOf" srcId="{B7B32957-84D1-47DC-9A30-28B62B2E1D6E}" destId="{337049A5-F1FF-41A6-AF65-A99961AE7D93}" srcOrd="1" destOrd="0" presId="urn:microsoft.com/office/officeart/2005/8/layout/hList7"/>
    <dgm:cxn modelId="{0157425E-1DBC-4FF5-99BD-7681BCDA1283}" type="presParOf" srcId="{B7B32957-84D1-47DC-9A30-28B62B2E1D6E}" destId="{F2C81BA0-8EA0-4339-924B-D4AE1E1C7671}" srcOrd="2" destOrd="0" presId="urn:microsoft.com/office/officeart/2005/8/layout/hList7"/>
    <dgm:cxn modelId="{A1CD2A62-2D9D-433C-A9D2-83DD2D782C1F}" type="presParOf" srcId="{B7B32957-84D1-47DC-9A30-28B62B2E1D6E}" destId="{F2482E6E-8D86-4B47-98C6-161984AEDD40}" srcOrd="3" destOrd="0" presId="urn:microsoft.com/office/officeart/2005/8/layout/hList7"/>
    <dgm:cxn modelId="{042BCB93-5B7D-4431-A171-71A3393D9914}" type="presParOf" srcId="{B747CF56-8959-4FF6-97C6-B84F2F125D7C}" destId="{E45737A6-84EF-4194-BBD0-A46F91A62283}" srcOrd="3" destOrd="0" presId="urn:microsoft.com/office/officeart/2005/8/layout/hList7"/>
    <dgm:cxn modelId="{76F1B3F8-7ACE-4FDB-8814-96292DB7A116}" type="presParOf" srcId="{B747CF56-8959-4FF6-97C6-B84F2F125D7C}" destId="{A6902538-15A4-4C6D-B0EE-E17335C6D024}" srcOrd="4" destOrd="0" presId="urn:microsoft.com/office/officeart/2005/8/layout/hList7"/>
    <dgm:cxn modelId="{87AE98B2-81BF-42B3-98F7-31A0F796E6A0}" type="presParOf" srcId="{A6902538-15A4-4C6D-B0EE-E17335C6D024}" destId="{269AE1EA-DCBB-46D3-991D-F8CB8F26D89C}" srcOrd="0" destOrd="0" presId="urn:microsoft.com/office/officeart/2005/8/layout/hList7"/>
    <dgm:cxn modelId="{27B91841-1390-4577-8538-4FD4C9C84604}" type="presParOf" srcId="{A6902538-15A4-4C6D-B0EE-E17335C6D024}" destId="{BBBFB4E2-7B0B-4F87-A683-CA1E91ED70E9}" srcOrd="1" destOrd="0" presId="urn:microsoft.com/office/officeart/2005/8/layout/hList7"/>
    <dgm:cxn modelId="{EE0779AA-2168-4587-B38F-B18A4B36A900}" type="presParOf" srcId="{A6902538-15A4-4C6D-B0EE-E17335C6D024}" destId="{DCE1D707-B6C6-45E6-BA4B-C696C76503B6}" srcOrd="2" destOrd="0" presId="urn:microsoft.com/office/officeart/2005/8/layout/hList7"/>
    <dgm:cxn modelId="{E54B0DD9-3840-4CDB-B169-4068DE301EAF}" type="presParOf" srcId="{A6902538-15A4-4C6D-B0EE-E17335C6D024}" destId="{4AD5650C-BC95-4CB6-A4C8-BAFA9877738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8384CD-AE0C-4635-ABA7-9D764C21B0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9E5C75-D457-4180-B7E8-0E59D20B33C8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/>
            <a:t>Перестроения  и  разные  виды  ходьбы</a:t>
          </a:r>
          <a:endParaRPr lang="ru-RU" dirty="0"/>
        </a:p>
      </dgm:t>
    </dgm:pt>
    <dgm:pt modelId="{6066902D-08BC-4B0B-B99C-698D5309037C}" type="parTrans" cxnId="{817737A7-6BC6-4B48-BE44-03AC8846A8E4}">
      <dgm:prSet/>
      <dgm:spPr/>
      <dgm:t>
        <a:bodyPr/>
        <a:lstStyle/>
        <a:p>
          <a:endParaRPr lang="ru-RU"/>
        </a:p>
      </dgm:t>
    </dgm:pt>
    <dgm:pt modelId="{CFFFF196-8F5E-44E0-8B4C-EFCF910DDE69}" type="sibTrans" cxnId="{817737A7-6BC6-4B48-BE44-03AC8846A8E4}">
      <dgm:prSet/>
      <dgm:spPr/>
      <dgm:t>
        <a:bodyPr/>
        <a:lstStyle/>
        <a:p>
          <a:endParaRPr lang="ru-RU"/>
        </a:p>
      </dgm:t>
    </dgm:pt>
    <dgm:pt modelId="{814750F3-B8E1-4409-874B-51E2C2573FE3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/>
            <a:t>Движения  с  предметами  в  руках</a:t>
          </a:r>
          <a:endParaRPr lang="ru-RU" dirty="0"/>
        </a:p>
      </dgm:t>
    </dgm:pt>
    <dgm:pt modelId="{91084F76-6236-44EE-8E68-61905C3070CB}" type="parTrans" cxnId="{84FA52E0-9D7D-4A94-B8D1-F7DE40C94B22}">
      <dgm:prSet/>
      <dgm:spPr/>
      <dgm:t>
        <a:bodyPr/>
        <a:lstStyle/>
        <a:p>
          <a:endParaRPr lang="ru-RU"/>
        </a:p>
      </dgm:t>
    </dgm:pt>
    <dgm:pt modelId="{A2504516-3420-4EBA-9304-2FB457D297E2}" type="sibTrans" cxnId="{84FA52E0-9D7D-4A94-B8D1-F7DE40C94B22}">
      <dgm:prSet/>
      <dgm:spPr/>
      <dgm:t>
        <a:bodyPr/>
        <a:lstStyle/>
        <a:p>
          <a:endParaRPr lang="ru-RU"/>
        </a:p>
      </dgm:t>
    </dgm:pt>
    <dgm:pt modelId="{21582AD6-D7AF-4BAB-BB1F-292464D4D84A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dirty="0" smtClean="0"/>
            <a:t>Движения  парами,  в  разных  плоскостях</a:t>
          </a:r>
        </a:p>
        <a:p>
          <a:r>
            <a:rPr lang="ru-RU" sz="2000" dirty="0" smtClean="0"/>
            <a:t> и  поверхностях  </a:t>
          </a:r>
          <a:endParaRPr lang="ru-RU" sz="2000" dirty="0"/>
        </a:p>
      </dgm:t>
    </dgm:pt>
    <dgm:pt modelId="{F9F621C5-9240-4CBF-8145-3B67256032D3}" type="parTrans" cxnId="{C773D87B-CA82-4FE3-852C-53E0C67F951C}">
      <dgm:prSet/>
      <dgm:spPr/>
      <dgm:t>
        <a:bodyPr/>
        <a:lstStyle/>
        <a:p>
          <a:endParaRPr lang="ru-RU"/>
        </a:p>
      </dgm:t>
    </dgm:pt>
    <dgm:pt modelId="{A420DE7C-4975-4F06-B79C-46A01E0FAC6F}" type="sibTrans" cxnId="{C773D87B-CA82-4FE3-852C-53E0C67F951C}">
      <dgm:prSet/>
      <dgm:spPr/>
      <dgm:t>
        <a:bodyPr/>
        <a:lstStyle/>
        <a:p>
          <a:endParaRPr lang="ru-RU"/>
        </a:p>
      </dgm:t>
    </dgm:pt>
    <dgm:pt modelId="{10624447-8BAF-4330-915B-A70342502978}">
      <dgm:prSet/>
      <dgm:spPr>
        <a:solidFill>
          <a:srgbClr val="7030A0"/>
        </a:solidFill>
      </dgm:spPr>
      <dgm:t>
        <a:bodyPr/>
        <a:lstStyle/>
        <a:p>
          <a:r>
            <a:rPr lang="ru-RU" dirty="0" smtClean="0"/>
            <a:t>Различные  виды  бега (на  носочках,  с  поскоками, галоп и т п)</a:t>
          </a:r>
          <a:endParaRPr lang="ru-RU" dirty="0"/>
        </a:p>
      </dgm:t>
    </dgm:pt>
    <dgm:pt modelId="{41FEE0C7-F78F-4735-9CD9-F20069770BC0}" type="parTrans" cxnId="{41A30668-2075-453E-83FC-05441B2958AC}">
      <dgm:prSet/>
      <dgm:spPr/>
      <dgm:t>
        <a:bodyPr/>
        <a:lstStyle/>
        <a:p>
          <a:endParaRPr lang="ru-RU"/>
        </a:p>
      </dgm:t>
    </dgm:pt>
    <dgm:pt modelId="{CF1767CF-AEDB-40D3-849D-A4D1D24E5FE2}" type="sibTrans" cxnId="{41A30668-2075-453E-83FC-05441B2958AC}">
      <dgm:prSet/>
      <dgm:spPr/>
      <dgm:t>
        <a:bodyPr/>
        <a:lstStyle/>
        <a:p>
          <a:endParaRPr lang="ru-RU"/>
        </a:p>
      </dgm:t>
    </dgm:pt>
    <dgm:pt modelId="{562E40B6-261E-4AB2-A924-09918DC41AF6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ru-RU" dirty="0" smtClean="0"/>
            <a:t>Движения  в  разном  положении  тела (лежа, сидя,  стоя  на  коленях)</a:t>
          </a:r>
          <a:endParaRPr lang="ru-RU" dirty="0"/>
        </a:p>
      </dgm:t>
    </dgm:pt>
    <dgm:pt modelId="{5C085506-C9CC-43E0-BA19-FB6AEC95098E}" type="parTrans" cxnId="{DE4C0AA0-724E-4BAE-A73B-711D0B373AB4}">
      <dgm:prSet/>
      <dgm:spPr/>
      <dgm:t>
        <a:bodyPr/>
        <a:lstStyle/>
        <a:p>
          <a:endParaRPr lang="ru-RU"/>
        </a:p>
      </dgm:t>
    </dgm:pt>
    <dgm:pt modelId="{9A9AB9D2-0EE0-43D1-910F-B080A885C309}" type="sibTrans" cxnId="{DE4C0AA0-724E-4BAE-A73B-711D0B373AB4}">
      <dgm:prSet/>
      <dgm:spPr/>
      <dgm:t>
        <a:bodyPr/>
        <a:lstStyle/>
        <a:p>
          <a:endParaRPr lang="ru-RU"/>
        </a:p>
      </dgm:t>
    </dgm:pt>
    <dgm:pt modelId="{8AB9A245-ABAC-4DF6-AA51-AF9AC3C90414}" type="pres">
      <dgm:prSet presAssocID="{C38384CD-AE0C-4635-ABA7-9D764C21B0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5ED7EC-2E94-443E-BE7A-455387704480}" type="pres">
      <dgm:prSet presAssocID="{399E5C75-D457-4180-B7E8-0E59D20B33C8}" presName="parentLin" presStyleCnt="0"/>
      <dgm:spPr/>
    </dgm:pt>
    <dgm:pt modelId="{6D46DBB7-6209-4D19-B130-422EFC4FA46C}" type="pres">
      <dgm:prSet presAssocID="{399E5C75-D457-4180-B7E8-0E59D20B33C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816F8FF-69CA-47C5-8237-A55C60EF8D33}" type="pres">
      <dgm:prSet presAssocID="{399E5C75-D457-4180-B7E8-0E59D20B33C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C270A-89DD-459C-995F-89090BCC9DD7}" type="pres">
      <dgm:prSet presAssocID="{399E5C75-D457-4180-B7E8-0E59D20B33C8}" presName="negativeSpace" presStyleCnt="0"/>
      <dgm:spPr/>
    </dgm:pt>
    <dgm:pt modelId="{E7BF8BB4-99EA-45E6-B6EB-B2779740F6C8}" type="pres">
      <dgm:prSet presAssocID="{399E5C75-D457-4180-B7E8-0E59D20B33C8}" presName="childText" presStyleLbl="conFgAcc1" presStyleIdx="0" presStyleCnt="5">
        <dgm:presLayoutVars>
          <dgm:bulletEnabled val="1"/>
        </dgm:presLayoutVars>
      </dgm:prSet>
      <dgm:spPr/>
    </dgm:pt>
    <dgm:pt modelId="{F6AF69AD-10DB-4291-B61F-78AFF425049D}" type="pres">
      <dgm:prSet presAssocID="{CFFFF196-8F5E-44E0-8B4C-EFCF910DDE69}" presName="spaceBetweenRectangles" presStyleCnt="0"/>
      <dgm:spPr/>
    </dgm:pt>
    <dgm:pt modelId="{2163F8E7-AECD-4E78-A75A-66BCC2EF6FCD}" type="pres">
      <dgm:prSet presAssocID="{814750F3-B8E1-4409-874B-51E2C2573FE3}" presName="parentLin" presStyleCnt="0"/>
      <dgm:spPr/>
    </dgm:pt>
    <dgm:pt modelId="{2F9AC8F9-EF63-4C74-9BBD-428148D59090}" type="pres">
      <dgm:prSet presAssocID="{814750F3-B8E1-4409-874B-51E2C2573FE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4D925B3-5529-47FF-9B38-75109ACF82D4}" type="pres">
      <dgm:prSet presAssocID="{814750F3-B8E1-4409-874B-51E2C2573FE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0AFFF-34B0-4E23-8CEF-390722C3E6A5}" type="pres">
      <dgm:prSet presAssocID="{814750F3-B8E1-4409-874B-51E2C2573FE3}" presName="negativeSpace" presStyleCnt="0"/>
      <dgm:spPr/>
    </dgm:pt>
    <dgm:pt modelId="{B865A1BB-3215-483F-B9BF-37808A2C9697}" type="pres">
      <dgm:prSet presAssocID="{814750F3-B8E1-4409-874B-51E2C2573FE3}" presName="childText" presStyleLbl="conFgAcc1" presStyleIdx="1" presStyleCnt="5">
        <dgm:presLayoutVars>
          <dgm:bulletEnabled val="1"/>
        </dgm:presLayoutVars>
      </dgm:prSet>
      <dgm:spPr/>
    </dgm:pt>
    <dgm:pt modelId="{41957155-3CD7-436F-A806-7BDFE62E1FB0}" type="pres">
      <dgm:prSet presAssocID="{A2504516-3420-4EBA-9304-2FB457D297E2}" presName="spaceBetweenRectangles" presStyleCnt="0"/>
      <dgm:spPr/>
    </dgm:pt>
    <dgm:pt modelId="{037A939F-6464-4FFD-BC33-0B23B5316E20}" type="pres">
      <dgm:prSet presAssocID="{562E40B6-261E-4AB2-A924-09918DC41AF6}" presName="parentLin" presStyleCnt="0"/>
      <dgm:spPr/>
    </dgm:pt>
    <dgm:pt modelId="{0FCDBEB4-04B9-401B-9834-22509D815541}" type="pres">
      <dgm:prSet presAssocID="{562E40B6-261E-4AB2-A924-09918DC41AF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09CFD24-295F-4FB0-8327-881A5E7283A1}" type="pres">
      <dgm:prSet presAssocID="{562E40B6-261E-4AB2-A924-09918DC41AF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C2435-5D55-4430-AC4A-750AE039CA24}" type="pres">
      <dgm:prSet presAssocID="{562E40B6-261E-4AB2-A924-09918DC41AF6}" presName="negativeSpace" presStyleCnt="0"/>
      <dgm:spPr/>
    </dgm:pt>
    <dgm:pt modelId="{A39D0709-E655-4A23-9499-BFB263952901}" type="pres">
      <dgm:prSet presAssocID="{562E40B6-261E-4AB2-A924-09918DC41AF6}" presName="childText" presStyleLbl="conFgAcc1" presStyleIdx="2" presStyleCnt="5">
        <dgm:presLayoutVars>
          <dgm:bulletEnabled val="1"/>
        </dgm:presLayoutVars>
      </dgm:prSet>
      <dgm:spPr/>
    </dgm:pt>
    <dgm:pt modelId="{54F6AA2A-90D7-45E5-B975-704AFBFF460F}" type="pres">
      <dgm:prSet presAssocID="{9A9AB9D2-0EE0-43D1-910F-B080A885C309}" presName="spaceBetweenRectangles" presStyleCnt="0"/>
      <dgm:spPr/>
    </dgm:pt>
    <dgm:pt modelId="{4807AD05-C623-4300-BCFF-A52677C0360E}" type="pres">
      <dgm:prSet presAssocID="{10624447-8BAF-4330-915B-A70342502978}" presName="parentLin" presStyleCnt="0"/>
      <dgm:spPr/>
    </dgm:pt>
    <dgm:pt modelId="{BAD17647-ADF5-43BF-84EC-EAF906BD12E9}" type="pres">
      <dgm:prSet presAssocID="{10624447-8BAF-4330-915B-A7034250297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D51AA33-7C5B-42EB-B1B1-F61C060FC353}" type="pres">
      <dgm:prSet presAssocID="{10624447-8BAF-4330-915B-A7034250297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996457-22E1-46FA-A299-7A58F63B6D21}" type="pres">
      <dgm:prSet presAssocID="{10624447-8BAF-4330-915B-A70342502978}" presName="negativeSpace" presStyleCnt="0"/>
      <dgm:spPr/>
    </dgm:pt>
    <dgm:pt modelId="{B32F8263-11C5-45A9-9967-1A8D98289139}" type="pres">
      <dgm:prSet presAssocID="{10624447-8BAF-4330-915B-A70342502978}" presName="childText" presStyleLbl="conFgAcc1" presStyleIdx="3" presStyleCnt="5">
        <dgm:presLayoutVars>
          <dgm:bulletEnabled val="1"/>
        </dgm:presLayoutVars>
      </dgm:prSet>
      <dgm:spPr/>
    </dgm:pt>
    <dgm:pt modelId="{998A47D7-75E6-4B0C-96CF-980EC57F2AB7}" type="pres">
      <dgm:prSet presAssocID="{CF1767CF-AEDB-40D3-849D-A4D1D24E5FE2}" presName="spaceBetweenRectangles" presStyleCnt="0"/>
      <dgm:spPr/>
    </dgm:pt>
    <dgm:pt modelId="{B8E2A37D-B11D-4E2A-9001-508C55DDA8F0}" type="pres">
      <dgm:prSet presAssocID="{21582AD6-D7AF-4BAB-BB1F-292464D4D84A}" presName="parentLin" presStyleCnt="0"/>
      <dgm:spPr/>
    </dgm:pt>
    <dgm:pt modelId="{176911F5-31F6-4EEE-A80E-3A16F6B210CC}" type="pres">
      <dgm:prSet presAssocID="{21582AD6-D7AF-4BAB-BB1F-292464D4D84A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C05242F-83EE-4171-BF1D-13F7E5DF134E}" type="pres">
      <dgm:prSet presAssocID="{21582AD6-D7AF-4BAB-BB1F-292464D4D84A}" presName="parentText" presStyleLbl="node1" presStyleIdx="4" presStyleCnt="5" custScaleY="131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52D48-CA8C-4A5F-B79D-C5AE34F98C23}" type="pres">
      <dgm:prSet presAssocID="{21582AD6-D7AF-4BAB-BB1F-292464D4D84A}" presName="negativeSpace" presStyleCnt="0"/>
      <dgm:spPr/>
    </dgm:pt>
    <dgm:pt modelId="{C84C6801-19C0-45C1-A3C6-5C403AE0B9CD}" type="pres">
      <dgm:prSet presAssocID="{21582AD6-D7AF-4BAB-BB1F-292464D4D84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EED2935-E238-4276-BF7B-3B36909D2A07}" type="presOf" srcId="{399E5C75-D457-4180-B7E8-0E59D20B33C8}" destId="{6D46DBB7-6209-4D19-B130-422EFC4FA46C}" srcOrd="0" destOrd="0" presId="urn:microsoft.com/office/officeart/2005/8/layout/list1"/>
    <dgm:cxn modelId="{DE4C0AA0-724E-4BAE-A73B-711D0B373AB4}" srcId="{C38384CD-AE0C-4635-ABA7-9D764C21B07D}" destId="{562E40B6-261E-4AB2-A924-09918DC41AF6}" srcOrd="2" destOrd="0" parTransId="{5C085506-C9CC-43E0-BA19-FB6AEC95098E}" sibTransId="{9A9AB9D2-0EE0-43D1-910F-B080A885C309}"/>
    <dgm:cxn modelId="{350494BF-3E20-4756-9E60-A8F534B67844}" type="presOf" srcId="{562E40B6-261E-4AB2-A924-09918DC41AF6}" destId="{0FCDBEB4-04B9-401B-9834-22509D815541}" srcOrd="0" destOrd="0" presId="urn:microsoft.com/office/officeart/2005/8/layout/list1"/>
    <dgm:cxn modelId="{84FA52E0-9D7D-4A94-B8D1-F7DE40C94B22}" srcId="{C38384CD-AE0C-4635-ABA7-9D764C21B07D}" destId="{814750F3-B8E1-4409-874B-51E2C2573FE3}" srcOrd="1" destOrd="0" parTransId="{91084F76-6236-44EE-8E68-61905C3070CB}" sibTransId="{A2504516-3420-4EBA-9304-2FB457D297E2}"/>
    <dgm:cxn modelId="{60DC10BA-69A0-446B-8B55-F59DF43AF170}" type="presOf" srcId="{814750F3-B8E1-4409-874B-51E2C2573FE3}" destId="{E4D925B3-5529-47FF-9B38-75109ACF82D4}" srcOrd="1" destOrd="0" presId="urn:microsoft.com/office/officeart/2005/8/layout/list1"/>
    <dgm:cxn modelId="{41A30668-2075-453E-83FC-05441B2958AC}" srcId="{C38384CD-AE0C-4635-ABA7-9D764C21B07D}" destId="{10624447-8BAF-4330-915B-A70342502978}" srcOrd="3" destOrd="0" parTransId="{41FEE0C7-F78F-4735-9CD9-F20069770BC0}" sibTransId="{CF1767CF-AEDB-40D3-849D-A4D1D24E5FE2}"/>
    <dgm:cxn modelId="{74682A07-3526-4CE1-8EAD-0478B93F30E9}" type="presOf" srcId="{10624447-8BAF-4330-915B-A70342502978}" destId="{BD51AA33-7C5B-42EB-B1B1-F61C060FC353}" srcOrd="1" destOrd="0" presId="urn:microsoft.com/office/officeart/2005/8/layout/list1"/>
    <dgm:cxn modelId="{817737A7-6BC6-4B48-BE44-03AC8846A8E4}" srcId="{C38384CD-AE0C-4635-ABA7-9D764C21B07D}" destId="{399E5C75-D457-4180-B7E8-0E59D20B33C8}" srcOrd="0" destOrd="0" parTransId="{6066902D-08BC-4B0B-B99C-698D5309037C}" sibTransId="{CFFFF196-8F5E-44E0-8B4C-EFCF910DDE69}"/>
    <dgm:cxn modelId="{048EC431-C54E-45CF-8A61-FE728DC1F331}" type="presOf" srcId="{21582AD6-D7AF-4BAB-BB1F-292464D4D84A}" destId="{2C05242F-83EE-4171-BF1D-13F7E5DF134E}" srcOrd="1" destOrd="0" presId="urn:microsoft.com/office/officeart/2005/8/layout/list1"/>
    <dgm:cxn modelId="{147BA615-8502-4031-A32C-E80BF877635B}" type="presOf" srcId="{562E40B6-261E-4AB2-A924-09918DC41AF6}" destId="{009CFD24-295F-4FB0-8327-881A5E7283A1}" srcOrd="1" destOrd="0" presId="urn:microsoft.com/office/officeart/2005/8/layout/list1"/>
    <dgm:cxn modelId="{C773D87B-CA82-4FE3-852C-53E0C67F951C}" srcId="{C38384CD-AE0C-4635-ABA7-9D764C21B07D}" destId="{21582AD6-D7AF-4BAB-BB1F-292464D4D84A}" srcOrd="4" destOrd="0" parTransId="{F9F621C5-9240-4CBF-8145-3B67256032D3}" sibTransId="{A420DE7C-4975-4F06-B79C-46A01E0FAC6F}"/>
    <dgm:cxn modelId="{79E96559-31A4-4834-AB1F-5ABCDC6D8C17}" type="presOf" srcId="{C38384CD-AE0C-4635-ABA7-9D764C21B07D}" destId="{8AB9A245-ABAC-4DF6-AA51-AF9AC3C90414}" srcOrd="0" destOrd="0" presId="urn:microsoft.com/office/officeart/2005/8/layout/list1"/>
    <dgm:cxn modelId="{67B7CBDF-18F6-4B25-AF7D-BFD183DAD756}" type="presOf" srcId="{814750F3-B8E1-4409-874B-51E2C2573FE3}" destId="{2F9AC8F9-EF63-4C74-9BBD-428148D59090}" srcOrd="0" destOrd="0" presId="urn:microsoft.com/office/officeart/2005/8/layout/list1"/>
    <dgm:cxn modelId="{2F8BE936-3876-4EC8-AD4B-10176D87D60F}" type="presOf" srcId="{399E5C75-D457-4180-B7E8-0E59D20B33C8}" destId="{D816F8FF-69CA-47C5-8237-A55C60EF8D33}" srcOrd="1" destOrd="0" presId="urn:microsoft.com/office/officeart/2005/8/layout/list1"/>
    <dgm:cxn modelId="{C39E4A79-2618-409D-B1E7-4E165A447EAC}" type="presOf" srcId="{10624447-8BAF-4330-915B-A70342502978}" destId="{BAD17647-ADF5-43BF-84EC-EAF906BD12E9}" srcOrd="0" destOrd="0" presId="urn:microsoft.com/office/officeart/2005/8/layout/list1"/>
    <dgm:cxn modelId="{D1CA92CB-37AD-44C5-89E3-62FEFD6452FE}" type="presOf" srcId="{21582AD6-D7AF-4BAB-BB1F-292464D4D84A}" destId="{176911F5-31F6-4EEE-A80E-3A16F6B210CC}" srcOrd="0" destOrd="0" presId="urn:microsoft.com/office/officeart/2005/8/layout/list1"/>
    <dgm:cxn modelId="{CD466AB8-7517-476E-ABE5-091917DE2553}" type="presParOf" srcId="{8AB9A245-ABAC-4DF6-AA51-AF9AC3C90414}" destId="{A35ED7EC-2E94-443E-BE7A-455387704480}" srcOrd="0" destOrd="0" presId="urn:microsoft.com/office/officeart/2005/8/layout/list1"/>
    <dgm:cxn modelId="{84946A88-5A60-4061-B239-05105B12F763}" type="presParOf" srcId="{A35ED7EC-2E94-443E-BE7A-455387704480}" destId="{6D46DBB7-6209-4D19-B130-422EFC4FA46C}" srcOrd="0" destOrd="0" presId="urn:microsoft.com/office/officeart/2005/8/layout/list1"/>
    <dgm:cxn modelId="{0C5AB801-4A4D-4695-BEBB-03FE9DF65FB1}" type="presParOf" srcId="{A35ED7EC-2E94-443E-BE7A-455387704480}" destId="{D816F8FF-69CA-47C5-8237-A55C60EF8D33}" srcOrd="1" destOrd="0" presId="urn:microsoft.com/office/officeart/2005/8/layout/list1"/>
    <dgm:cxn modelId="{628D220E-26BA-4B64-BAC5-7D3DD1CB64FC}" type="presParOf" srcId="{8AB9A245-ABAC-4DF6-AA51-AF9AC3C90414}" destId="{A02C270A-89DD-459C-995F-89090BCC9DD7}" srcOrd="1" destOrd="0" presId="urn:microsoft.com/office/officeart/2005/8/layout/list1"/>
    <dgm:cxn modelId="{E4CBE73D-2339-4D89-B367-53255B1523E3}" type="presParOf" srcId="{8AB9A245-ABAC-4DF6-AA51-AF9AC3C90414}" destId="{E7BF8BB4-99EA-45E6-B6EB-B2779740F6C8}" srcOrd="2" destOrd="0" presId="urn:microsoft.com/office/officeart/2005/8/layout/list1"/>
    <dgm:cxn modelId="{F00A77B1-70D1-4B97-808A-C048B74E7D06}" type="presParOf" srcId="{8AB9A245-ABAC-4DF6-AA51-AF9AC3C90414}" destId="{F6AF69AD-10DB-4291-B61F-78AFF425049D}" srcOrd="3" destOrd="0" presId="urn:microsoft.com/office/officeart/2005/8/layout/list1"/>
    <dgm:cxn modelId="{A673D837-FD54-4C49-A7DB-595426A7F2C6}" type="presParOf" srcId="{8AB9A245-ABAC-4DF6-AA51-AF9AC3C90414}" destId="{2163F8E7-AECD-4E78-A75A-66BCC2EF6FCD}" srcOrd="4" destOrd="0" presId="urn:microsoft.com/office/officeart/2005/8/layout/list1"/>
    <dgm:cxn modelId="{3B614876-D228-4021-9915-A58B9D2643A0}" type="presParOf" srcId="{2163F8E7-AECD-4E78-A75A-66BCC2EF6FCD}" destId="{2F9AC8F9-EF63-4C74-9BBD-428148D59090}" srcOrd="0" destOrd="0" presId="urn:microsoft.com/office/officeart/2005/8/layout/list1"/>
    <dgm:cxn modelId="{5C863DEE-99C1-470D-9060-A3D5A5CD0347}" type="presParOf" srcId="{2163F8E7-AECD-4E78-A75A-66BCC2EF6FCD}" destId="{E4D925B3-5529-47FF-9B38-75109ACF82D4}" srcOrd="1" destOrd="0" presId="urn:microsoft.com/office/officeart/2005/8/layout/list1"/>
    <dgm:cxn modelId="{293585A4-8D05-4754-9BF5-6E76C76EEE46}" type="presParOf" srcId="{8AB9A245-ABAC-4DF6-AA51-AF9AC3C90414}" destId="{3210AFFF-34B0-4E23-8CEF-390722C3E6A5}" srcOrd="5" destOrd="0" presId="urn:microsoft.com/office/officeart/2005/8/layout/list1"/>
    <dgm:cxn modelId="{FD6CE6F6-E6CA-4E87-8319-5A0C354CC61D}" type="presParOf" srcId="{8AB9A245-ABAC-4DF6-AA51-AF9AC3C90414}" destId="{B865A1BB-3215-483F-B9BF-37808A2C9697}" srcOrd="6" destOrd="0" presId="urn:microsoft.com/office/officeart/2005/8/layout/list1"/>
    <dgm:cxn modelId="{C020EEC0-3F3E-45EF-92A8-6515B7E3093E}" type="presParOf" srcId="{8AB9A245-ABAC-4DF6-AA51-AF9AC3C90414}" destId="{41957155-3CD7-436F-A806-7BDFE62E1FB0}" srcOrd="7" destOrd="0" presId="urn:microsoft.com/office/officeart/2005/8/layout/list1"/>
    <dgm:cxn modelId="{A3B683B7-2274-4539-B4B8-2A4FF352221E}" type="presParOf" srcId="{8AB9A245-ABAC-4DF6-AA51-AF9AC3C90414}" destId="{037A939F-6464-4FFD-BC33-0B23B5316E20}" srcOrd="8" destOrd="0" presId="urn:microsoft.com/office/officeart/2005/8/layout/list1"/>
    <dgm:cxn modelId="{3D308B45-DDF0-41F3-9949-CC4F62340A30}" type="presParOf" srcId="{037A939F-6464-4FFD-BC33-0B23B5316E20}" destId="{0FCDBEB4-04B9-401B-9834-22509D815541}" srcOrd="0" destOrd="0" presId="urn:microsoft.com/office/officeart/2005/8/layout/list1"/>
    <dgm:cxn modelId="{A60F4518-831E-4B38-8858-D9496566E243}" type="presParOf" srcId="{037A939F-6464-4FFD-BC33-0B23B5316E20}" destId="{009CFD24-295F-4FB0-8327-881A5E7283A1}" srcOrd="1" destOrd="0" presId="urn:microsoft.com/office/officeart/2005/8/layout/list1"/>
    <dgm:cxn modelId="{AB98FCDD-678D-4637-BFF4-A9BF77583AB9}" type="presParOf" srcId="{8AB9A245-ABAC-4DF6-AA51-AF9AC3C90414}" destId="{398C2435-5D55-4430-AC4A-750AE039CA24}" srcOrd="9" destOrd="0" presId="urn:microsoft.com/office/officeart/2005/8/layout/list1"/>
    <dgm:cxn modelId="{E6844D89-C704-4EFE-B9D6-20C8C89B0B1D}" type="presParOf" srcId="{8AB9A245-ABAC-4DF6-AA51-AF9AC3C90414}" destId="{A39D0709-E655-4A23-9499-BFB263952901}" srcOrd="10" destOrd="0" presId="urn:microsoft.com/office/officeart/2005/8/layout/list1"/>
    <dgm:cxn modelId="{C37E91DA-12E8-4B16-8A16-CE8A80BD1CDA}" type="presParOf" srcId="{8AB9A245-ABAC-4DF6-AA51-AF9AC3C90414}" destId="{54F6AA2A-90D7-45E5-B975-704AFBFF460F}" srcOrd="11" destOrd="0" presId="urn:microsoft.com/office/officeart/2005/8/layout/list1"/>
    <dgm:cxn modelId="{4AB96223-1A32-4013-9EC6-0C4CCEC7B495}" type="presParOf" srcId="{8AB9A245-ABAC-4DF6-AA51-AF9AC3C90414}" destId="{4807AD05-C623-4300-BCFF-A52677C0360E}" srcOrd="12" destOrd="0" presId="urn:microsoft.com/office/officeart/2005/8/layout/list1"/>
    <dgm:cxn modelId="{B77D95F6-6887-4F78-A924-A353900AE85F}" type="presParOf" srcId="{4807AD05-C623-4300-BCFF-A52677C0360E}" destId="{BAD17647-ADF5-43BF-84EC-EAF906BD12E9}" srcOrd="0" destOrd="0" presId="urn:microsoft.com/office/officeart/2005/8/layout/list1"/>
    <dgm:cxn modelId="{55391D17-0F7B-422F-9E4F-2C3ADBEAEF97}" type="presParOf" srcId="{4807AD05-C623-4300-BCFF-A52677C0360E}" destId="{BD51AA33-7C5B-42EB-B1B1-F61C060FC353}" srcOrd="1" destOrd="0" presId="urn:microsoft.com/office/officeart/2005/8/layout/list1"/>
    <dgm:cxn modelId="{E7AD6737-DD47-46E1-9C53-320544BCF3D8}" type="presParOf" srcId="{8AB9A245-ABAC-4DF6-AA51-AF9AC3C90414}" destId="{BB996457-22E1-46FA-A299-7A58F63B6D21}" srcOrd="13" destOrd="0" presId="urn:microsoft.com/office/officeart/2005/8/layout/list1"/>
    <dgm:cxn modelId="{6F933D80-4373-4149-9ACD-57007BDC9A77}" type="presParOf" srcId="{8AB9A245-ABAC-4DF6-AA51-AF9AC3C90414}" destId="{B32F8263-11C5-45A9-9967-1A8D98289139}" srcOrd="14" destOrd="0" presId="urn:microsoft.com/office/officeart/2005/8/layout/list1"/>
    <dgm:cxn modelId="{6FC7C529-FD63-40DA-9B2C-A103E9B3B4DF}" type="presParOf" srcId="{8AB9A245-ABAC-4DF6-AA51-AF9AC3C90414}" destId="{998A47D7-75E6-4B0C-96CF-980EC57F2AB7}" srcOrd="15" destOrd="0" presId="urn:microsoft.com/office/officeart/2005/8/layout/list1"/>
    <dgm:cxn modelId="{8B2AEC8B-487E-475A-ADA5-F0B885A8CF4A}" type="presParOf" srcId="{8AB9A245-ABAC-4DF6-AA51-AF9AC3C90414}" destId="{B8E2A37D-B11D-4E2A-9001-508C55DDA8F0}" srcOrd="16" destOrd="0" presId="urn:microsoft.com/office/officeart/2005/8/layout/list1"/>
    <dgm:cxn modelId="{C6DDFA31-4BB6-4B3C-8D9C-1DC49A4B5042}" type="presParOf" srcId="{B8E2A37D-B11D-4E2A-9001-508C55DDA8F0}" destId="{176911F5-31F6-4EEE-A80E-3A16F6B210CC}" srcOrd="0" destOrd="0" presId="urn:microsoft.com/office/officeart/2005/8/layout/list1"/>
    <dgm:cxn modelId="{B5293346-33C6-4C1E-998A-7E0C5B480FBF}" type="presParOf" srcId="{B8E2A37D-B11D-4E2A-9001-508C55DDA8F0}" destId="{2C05242F-83EE-4171-BF1D-13F7E5DF134E}" srcOrd="1" destOrd="0" presId="urn:microsoft.com/office/officeart/2005/8/layout/list1"/>
    <dgm:cxn modelId="{D2E394A7-07C5-42F7-B142-07385D1E98F2}" type="presParOf" srcId="{8AB9A245-ABAC-4DF6-AA51-AF9AC3C90414}" destId="{0D752D48-CA8C-4A5F-B79D-C5AE34F98C23}" srcOrd="17" destOrd="0" presId="urn:microsoft.com/office/officeart/2005/8/layout/list1"/>
    <dgm:cxn modelId="{837098BC-E121-4DA1-8205-61DA1291FE19}" type="presParOf" srcId="{8AB9A245-ABAC-4DF6-AA51-AF9AC3C90414}" destId="{C84C6801-19C0-45C1-A3C6-5C403AE0B9C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08F7CD-C07B-41AD-85D9-7FC26EDDA72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D8334-F342-4CFB-AB2A-864F43670856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smtClean="0">
              <a:solidFill>
                <a:schemeClr val="bg1"/>
              </a:solidFill>
              <a:cs typeface="Aharoni" pitchFamily="2" charset="-79"/>
            </a:rPr>
            <a:t>физкультурные занятия</a:t>
          </a:r>
          <a:endParaRPr lang="ru-RU" dirty="0">
            <a:solidFill>
              <a:schemeClr val="bg1"/>
            </a:solidFill>
            <a:cs typeface="Aharoni" pitchFamily="2" charset="-79"/>
          </a:endParaRPr>
        </a:p>
      </dgm:t>
    </dgm:pt>
    <dgm:pt modelId="{056F62E5-A9FF-4BA3-BD42-F90BBE30566E}" type="sibTrans" cxnId="{E8DF0E7E-F7FC-42DD-A546-88D96F238149}">
      <dgm:prSet/>
      <dgm:spPr/>
      <dgm:t>
        <a:bodyPr/>
        <a:lstStyle/>
        <a:p>
          <a:endParaRPr lang="ru-RU"/>
        </a:p>
      </dgm:t>
    </dgm:pt>
    <dgm:pt modelId="{00E229EE-93E7-431A-A8FD-06D2FA7BE360}" type="parTrans" cxnId="{E8DF0E7E-F7FC-42DD-A546-88D96F238149}">
      <dgm:prSet/>
      <dgm:spPr/>
      <dgm:t>
        <a:bodyPr/>
        <a:lstStyle/>
        <a:p>
          <a:endParaRPr lang="ru-RU"/>
        </a:p>
      </dgm:t>
    </dgm:pt>
    <dgm:pt modelId="{3D5EB92D-4A4E-4A22-B5B1-790552506C4C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 подгрупповая  и  индивидуальная   работа</a:t>
          </a:r>
          <a:endParaRPr lang="ru-RU" dirty="0">
            <a:solidFill>
              <a:schemeClr val="bg1"/>
            </a:solidFill>
          </a:endParaRPr>
        </a:p>
      </dgm:t>
    </dgm:pt>
    <dgm:pt modelId="{18EC3F5B-B89A-4185-AC4E-1043FC45D021}" type="sibTrans" cxnId="{C50A4AD2-0514-4890-BEF1-3E9A13E4D3B4}">
      <dgm:prSet/>
      <dgm:spPr/>
      <dgm:t>
        <a:bodyPr/>
        <a:lstStyle/>
        <a:p>
          <a:endParaRPr lang="ru-RU"/>
        </a:p>
      </dgm:t>
    </dgm:pt>
    <dgm:pt modelId="{45896254-EF64-4B0F-9A4F-347BB45A19BE}" type="parTrans" cxnId="{C50A4AD2-0514-4890-BEF1-3E9A13E4D3B4}">
      <dgm:prSet/>
      <dgm:spPr/>
      <dgm:t>
        <a:bodyPr/>
        <a:lstStyle/>
        <a:p>
          <a:endParaRPr lang="ru-RU"/>
        </a:p>
      </dgm:t>
    </dgm:pt>
    <dgm:pt modelId="{7158CAD3-337B-4981-9AC2-57E788EAED53}">
      <dgm:prSet phldrT="[Текст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Утренняя гимнастика с предметами</a:t>
          </a:r>
        </a:p>
        <a:p>
          <a:r>
            <a:rPr lang="ru-RU" dirty="0" smtClean="0">
              <a:solidFill>
                <a:schemeClr val="bg1"/>
              </a:solidFill>
            </a:rPr>
            <a:t>без предметов</a:t>
          </a:r>
        </a:p>
        <a:p>
          <a:r>
            <a:rPr lang="ru-RU" dirty="0" smtClean="0">
              <a:solidFill>
                <a:schemeClr val="bg1"/>
              </a:solidFill>
            </a:rPr>
            <a:t>Ритмическая гимнастика</a:t>
          </a:r>
          <a:endParaRPr lang="ru-RU" dirty="0">
            <a:solidFill>
              <a:schemeClr val="bg1"/>
            </a:solidFill>
          </a:endParaRPr>
        </a:p>
      </dgm:t>
    </dgm:pt>
    <dgm:pt modelId="{B863A9CB-F261-4FC4-8A37-54EB1AE6A44D}" type="sibTrans" cxnId="{C53D257C-0D3A-420A-8744-8C9D81CCA46E}">
      <dgm:prSet/>
      <dgm:spPr/>
      <dgm:t>
        <a:bodyPr/>
        <a:lstStyle/>
        <a:p>
          <a:endParaRPr lang="ru-RU"/>
        </a:p>
      </dgm:t>
    </dgm:pt>
    <dgm:pt modelId="{7A7A532C-A13C-4F97-AFB7-E1765B1DEBE6}" type="parTrans" cxnId="{C53D257C-0D3A-420A-8744-8C9D81CCA46E}">
      <dgm:prSet/>
      <dgm:spPr/>
      <dgm:t>
        <a:bodyPr/>
        <a:lstStyle/>
        <a:p>
          <a:endParaRPr lang="ru-RU"/>
        </a:p>
      </dgm:t>
    </dgm:pt>
    <dgm:pt modelId="{E7D0A511-29EB-4C36-88F4-DBA54E426BE5}" type="pres">
      <dgm:prSet presAssocID="{1408F7CD-C07B-41AD-85D9-7FC26EDDA7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8A2585-FA2C-417A-AA23-E4FA69422DDC}" type="pres">
      <dgm:prSet presAssocID="{91BD8334-F342-4CFB-AB2A-864F43670856}" presName="comp" presStyleCnt="0"/>
      <dgm:spPr/>
    </dgm:pt>
    <dgm:pt modelId="{3C90798B-B384-4664-A46C-2E6FFE5BE77B}" type="pres">
      <dgm:prSet presAssocID="{91BD8334-F342-4CFB-AB2A-864F43670856}" presName="box" presStyleLbl="node1" presStyleIdx="0" presStyleCnt="3"/>
      <dgm:spPr/>
      <dgm:t>
        <a:bodyPr/>
        <a:lstStyle/>
        <a:p>
          <a:endParaRPr lang="ru-RU"/>
        </a:p>
      </dgm:t>
    </dgm:pt>
    <dgm:pt modelId="{F67E37AD-FC1D-438C-BB51-5DFC35A2D500}" type="pres">
      <dgm:prSet presAssocID="{91BD8334-F342-4CFB-AB2A-864F43670856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C7808D-3F75-413E-9799-6FC826340008}" type="pres">
      <dgm:prSet presAssocID="{91BD8334-F342-4CFB-AB2A-864F4367085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B7AFE-05A6-4ECB-B4B4-C3909A082463}" type="pres">
      <dgm:prSet presAssocID="{056F62E5-A9FF-4BA3-BD42-F90BBE30566E}" presName="spacer" presStyleCnt="0"/>
      <dgm:spPr/>
    </dgm:pt>
    <dgm:pt modelId="{AD7F58C2-95B1-4F2A-98EA-98755F5B33C8}" type="pres">
      <dgm:prSet presAssocID="{3D5EB92D-4A4E-4A22-B5B1-790552506C4C}" presName="comp" presStyleCnt="0"/>
      <dgm:spPr/>
    </dgm:pt>
    <dgm:pt modelId="{92F1EF8A-24FF-43A4-B3A1-63D7C834B08B}" type="pres">
      <dgm:prSet presAssocID="{3D5EB92D-4A4E-4A22-B5B1-790552506C4C}" presName="box" presStyleLbl="node1" presStyleIdx="1" presStyleCnt="3"/>
      <dgm:spPr/>
      <dgm:t>
        <a:bodyPr/>
        <a:lstStyle/>
        <a:p>
          <a:endParaRPr lang="ru-RU"/>
        </a:p>
      </dgm:t>
    </dgm:pt>
    <dgm:pt modelId="{29783FF1-145D-4D91-8A07-246AFD6D07F6}" type="pres">
      <dgm:prSet presAssocID="{3D5EB92D-4A4E-4A22-B5B1-790552506C4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7E2800-8A21-4831-8089-F91FDA33313A}" type="pres">
      <dgm:prSet presAssocID="{3D5EB92D-4A4E-4A22-B5B1-790552506C4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D880A-5C67-449A-9F6C-8E4DF7A69074}" type="pres">
      <dgm:prSet presAssocID="{18EC3F5B-B89A-4185-AC4E-1043FC45D021}" presName="spacer" presStyleCnt="0"/>
      <dgm:spPr/>
    </dgm:pt>
    <dgm:pt modelId="{54A03819-2F7F-42A3-9CFF-0A6176E7C2C9}" type="pres">
      <dgm:prSet presAssocID="{7158CAD3-337B-4981-9AC2-57E788EAED53}" presName="comp" presStyleCnt="0"/>
      <dgm:spPr/>
    </dgm:pt>
    <dgm:pt modelId="{80B4DA9C-FF7D-428A-9B2C-37F64769B97C}" type="pres">
      <dgm:prSet presAssocID="{7158CAD3-337B-4981-9AC2-57E788EAED53}" presName="box" presStyleLbl="node1" presStyleIdx="2" presStyleCnt="3"/>
      <dgm:spPr/>
      <dgm:t>
        <a:bodyPr/>
        <a:lstStyle/>
        <a:p>
          <a:endParaRPr lang="ru-RU"/>
        </a:p>
      </dgm:t>
    </dgm:pt>
    <dgm:pt modelId="{986D702D-15E2-4D22-A05D-3C1D970660DF}" type="pres">
      <dgm:prSet presAssocID="{7158CAD3-337B-4981-9AC2-57E788EAED53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8C77B56-6151-4E39-9B4D-59DCFF1BA38A}" type="pres">
      <dgm:prSet presAssocID="{7158CAD3-337B-4981-9AC2-57E788EAED5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0BD00-D532-4D1E-8ED9-EAF824BA15E9}" type="presOf" srcId="{91BD8334-F342-4CFB-AB2A-864F43670856}" destId="{3C90798B-B384-4664-A46C-2E6FFE5BE77B}" srcOrd="0" destOrd="0" presId="urn:microsoft.com/office/officeart/2005/8/layout/vList4"/>
    <dgm:cxn modelId="{0EC4D105-7664-42A6-B109-4AB01403EBD0}" type="presOf" srcId="{3D5EB92D-4A4E-4A22-B5B1-790552506C4C}" destId="{92F1EF8A-24FF-43A4-B3A1-63D7C834B08B}" srcOrd="0" destOrd="0" presId="urn:microsoft.com/office/officeart/2005/8/layout/vList4"/>
    <dgm:cxn modelId="{68D3D823-068D-4EE1-984E-15BBA3DCBDAB}" type="presOf" srcId="{7158CAD3-337B-4981-9AC2-57E788EAED53}" destId="{38C77B56-6151-4E39-9B4D-59DCFF1BA38A}" srcOrd="1" destOrd="0" presId="urn:microsoft.com/office/officeart/2005/8/layout/vList4"/>
    <dgm:cxn modelId="{D066F41F-1DB2-4AA2-8A1C-282E8FB51460}" type="presOf" srcId="{91BD8334-F342-4CFB-AB2A-864F43670856}" destId="{3AC7808D-3F75-413E-9799-6FC826340008}" srcOrd="1" destOrd="0" presId="urn:microsoft.com/office/officeart/2005/8/layout/vList4"/>
    <dgm:cxn modelId="{C53D257C-0D3A-420A-8744-8C9D81CCA46E}" srcId="{1408F7CD-C07B-41AD-85D9-7FC26EDDA72E}" destId="{7158CAD3-337B-4981-9AC2-57E788EAED53}" srcOrd="2" destOrd="0" parTransId="{7A7A532C-A13C-4F97-AFB7-E1765B1DEBE6}" sibTransId="{B863A9CB-F261-4FC4-8A37-54EB1AE6A44D}"/>
    <dgm:cxn modelId="{62488EA1-A6EE-46F1-B43B-89107CB1118A}" type="presOf" srcId="{3D5EB92D-4A4E-4A22-B5B1-790552506C4C}" destId="{F37E2800-8A21-4831-8089-F91FDA33313A}" srcOrd="1" destOrd="0" presId="urn:microsoft.com/office/officeart/2005/8/layout/vList4"/>
    <dgm:cxn modelId="{5BB9489F-BF61-4488-B28C-BEFA092D9275}" type="presOf" srcId="{7158CAD3-337B-4981-9AC2-57E788EAED53}" destId="{80B4DA9C-FF7D-428A-9B2C-37F64769B97C}" srcOrd="0" destOrd="0" presId="urn:microsoft.com/office/officeart/2005/8/layout/vList4"/>
    <dgm:cxn modelId="{C50A4AD2-0514-4890-BEF1-3E9A13E4D3B4}" srcId="{1408F7CD-C07B-41AD-85D9-7FC26EDDA72E}" destId="{3D5EB92D-4A4E-4A22-B5B1-790552506C4C}" srcOrd="1" destOrd="0" parTransId="{45896254-EF64-4B0F-9A4F-347BB45A19BE}" sibTransId="{18EC3F5B-B89A-4185-AC4E-1043FC45D021}"/>
    <dgm:cxn modelId="{23830D9F-2212-489F-9038-E1386256B70B}" type="presOf" srcId="{1408F7CD-C07B-41AD-85D9-7FC26EDDA72E}" destId="{E7D0A511-29EB-4C36-88F4-DBA54E426BE5}" srcOrd="0" destOrd="0" presId="urn:microsoft.com/office/officeart/2005/8/layout/vList4"/>
    <dgm:cxn modelId="{E8DF0E7E-F7FC-42DD-A546-88D96F238149}" srcId="{1408F7CD-C07B-41AD-85D9-7FC26EDDA72E}" destId="{91BD8334-F342-4CFB-AB2A-864F43670856}" srcOrd="0" destOrd="0" parTransId="{00E229EE-93E7-431A-A8FD-06D2FA7BE360}" sibTransId="{056F62E5-A9FF-4BA3-BD42-F90BBE30566E}"/>
    <dgm:cxn modelId="{529D8099-00E1-40E1-BEEB-272FFA03C6D5}" type="presParOf" srcId="{E7D0A511-29EB-4C36-88F4-DBA54E426BE5}" destId="{5A8A2585-FA2C-417A-AA23-E4FA69422DDC}" srcOrd="0" destOrd="0" presId="urn:microsoft.com/office/officeart/2005/8/layout/vList4"/>
    <dgm:cxn modelId="{D7586945-8AB6-4045-99D5-E5D06C1C4D40}" type="presParOf" srcId="{5A8A2585-FA2C-417A-AA23-E4FA69422DDC}" destId="{3C90798B-B384-4664-A46C-2E6FFE5BE77B}" srcOrd="0" destOrd="0" presId="urn:microsoft.com/office/officeart/2005/8/layout/vList4"/>
    <dgm:cxn modelId="{57674DC0-104D-4DFE-8003-44B0697E64E0}" type="presParOf" srcId="{5A8A2585-FA2C-417A-AA23-E4FA69422DDC}" destId="{F67E37AD-FC1D-438C-BB51-5DFC35A2D500}" srcOrd="1" destOrd="0" presId="urn:microsoft.com/office/officeart/2005/8/layout/vList4"/>
    <dgm:cxn modelId="{4F93E29F-5E24-48F3-AED0-813B97578A14}" type="presParOf" srcId="{5A8A2585-FA2C-417A-AA23-E4FA69422DDC}" destId="{3AC7808D-3F75-413E-9799-6FC826340008}" srcOrd="2" destOrd="0" presId="urn:microsoft.com/office/officeart/2005/8/layout/vList4"/>
    <dgm:cxn modelId="{1C25D224-DF6D-4260-8A15-F3C9E08B7501}" type="presParOf" srcId="{E7D0A511-29EB-4C36-88F4-DBA54E426BE5}" destId="{6B4B7AFE-05A6-4ECB-B4B4-C3909A082463}" srcOrd="1" destOrd="0" presId="urn:microsoft.com/office/officeart/2005/8/layout/vList4"/>
    <dgm:cxn modelId="{7B93E640-CCB4-4444-B689-6FDAACE4D3B5}" type="presParOf" srcId="{E7D0A511-29EB-4C36-88F4-DBA54E426BE5}" destId="{AD7F58C2-95B1-4F2A-98EA-98755F5B33C8}" srcOrd="2" destOrd="0" presId="urn:microsoft.com/office/officeart/2005/8/layout/vList4"/>
    <dgm:cxn modelId="{FC3C521B-9999-4C62-8E0F-4FDAC3C53581}" type="presParOf" srcId="{AD7F58C2-95B1-4F2A-98EA-98755F5B33C8}" destId="{92F1EF8A-24FF-43A4-B3A1-63D7C834B08B}" srcOrd="0" destOrd="0" presId="urn:microsoft.com/office/officeart/2005/8/layout/vList4"/>
    <dgm:cxn modelId="{5F3FB51E-4BF7-4014-BBC1-4651F2EF3896}" type="presParOf" srcId="{AD7F58C2-95B1-4F2A-98EA-98755F5B33C8}" destId="{29783FF1-145D-4D91-8A07-246AFD6D07F6}" srcOrd="1" destOrd="0" presId="urn:microsoft.com/office/officeart/2005/8/layout/vList4"/>
    <dgm:cxn modelId="{1CA4AB52-3AD2-4B7A-BD67-CFB40AA2E31F}" type="presParOf" srcId="{AD7F58C2-95B1-4F2A-98EA-98755F5B33C8}" destId="{F37E2800-8A21-4831-8089-F91FDA33313A}" srcOrd="2" destOrd="0" presId="urn:microsoft.com/office/officeart/2005/8/layout/vList4"/>
    <dgm:cxn modelId="{8F78488F-F40A-4772-82C1-9EAF070FE5A9}" type="presParOf" srcId="{E7D0A511-29EB-4C36-88F4-DBA54E426BE5}" destId="{689D880A-5C67-449A-9F6C-8E4DF7A69074}" srcOrd="3" destOrd="0" presId="urn:microsoft.com/office/officeart/2005/8/layout/vList4"/>
    <dgm:cxn modelId="{0EF5F7CC-FBD0-4D50-A1E2-066185256DE1}" type="presParOf" srcId="{E7D0A511-29EB-4C36-88F4-DBA54E426BE5}" destId="{54A03819-2F7F-42A3-9CFF-0A6176E7C2C9}" srcOrd="4" destOrd="0" presId="urn:microsoft.com/office/officeart/2005/8/layout/vList4"/>
    <dgm:cxn modelId="{733AB756-60B1-4534-A6F3-8AC14F049386}" type="presParOf" srcId="{54A03819-2F7F-42A3-9CFF-0A6176E7C2C9}" destId="{80B4DA9C-FF7D-428A-9B2C-37F64769B97C}" srcOrd="0" destOrd="0" presId="urn:microsoft.com/office/officeart/2005/8/layout/vList4"/>
    <dgm:cxn modelId="{8AF2B647-75F7-4855-A728-428A42126A20}" type="presParOf" srcId="{54A03819-2F7F-42A3-9CFF-0A6176E7C2C9}" destId="{986D702D-15E2-4D22-A05D-3C1D970660DF}" srcOrd="1" destOrd="0" presId="urn:microsoft.com/office/officeart/2005/8/layout/vList4"/>
    <dgm:cxn modelId="{DB466D7E-6A11-4B6F-96A5-A3694EC3CEEB}" type="presParOf" srcId="{54A03819-2F7F-42A3-9CFF-0A6176E7C2C9}" destId="{38C77B56-6151-4E39-9B4D-59DCFF1BA3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CBD337-8668-4024-A970-250479629C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EDAF87-D96F-4F36-8AE8-187BB780BF9A}">
      <dgm:prSet/>
      <dgm:spPr/>
      <dgm:t>
        <a:bodyPr/>
        <a:lstStyle/>
        <a:p>
          <a:pPr rtl="0"/>
          <a:r>
            <a:rPr lang="ru-RU" dirty="0" smtClean="0"/>
            <a:t>начальный этап - обучение упражнению (отдельному движению).</a:t>
          </a:r>
          <a:endParaRPr lang="ru-RU" dirty="0"/>
        </a:p>
      </dgm:t>
    </dgm:pt>
    <dgm:pt modelId="{7EC695AB-A926-4496-8BF3-F784A550F571}" type="parTrans" cxnId="{B0C32753-8B4B-4F32-871D-055DFB5FEAAF}">
      <dgm:prSet/>
      <dgm:spPr/>
      <dgm:t>
        <a:bodyPr/>
        <a:lstStyle/>
        <a:p>
          <a:endParaRPr lang="ru-RU"/>
        </a:p>
      </dgm:t>
    </dgm:pt>
    <dgm:pt modelId="{1716CC39-6C33-42C8-B7B1-1F15FC1160AB}" type="sibTrans" cxnId="{B0C32753-8B4B-4F32-871D-055DFB5FEAAF}">
      <dgm:prSet/>
      <dgm:spPr/>
      <dgm:t>
        <a:bodyPr/>
        <a:lstStyle/>
        <a:p>
          <a:endParaRPr lang="ru-RU"/>
        </a:p>
      </dgm:t>
    </dgm:pt>
    <dgm:pt modelId="{D1C20E6C-E7B1-44FA-94E7-4217E0E3663D}">
      <dgm:prSet/>
      <dgm:spPr/>
      <dgm:t>
        <a:bodyPr/>
        <a:lstStyle/>
        <a:p>
          <a:pPr rtl="0"/>
          <a:r>
            <a:rPr lang="ru-RU" dirty="0" smtClean="0"/>
            <a:t>этап углубленного разучивания упражнения.</a:t>
          </a:r>
          <a:endParaRPr lang="ru-RU" dirty="0"/>
        </a:p>
      </dgm:t>
    </dgm:pt>
    <dgm:pt modelId="{89EF1437-BBB7-4DC1-9203-CFFF7EA42DDC}" type="parTrans" cxnId="{B62FAB3A-17E9-4AEB-87A6-33A2E6C1CFDE}">
      <dgm:prSet/>
      <dgm:spPr/>
      <dgm:t>
        <a:bodyPr/>
        <a:lstStyle/>
        <a:p>
          <a:endParaRPr lang="ru-RU"/>
        </a:p>
      </dgm:t>
    </dgm:pt>
    <dgm:pt modelId="{1F627C90-FE9F-46C6-B755-1015941E8CA2}" type="sibTrans" cxnId="{B62FAB3A-17E9-4AEB-87A6-33A2E6C1CFDE}">
      <dgm:prSet/>
      <dgm:spPr/>
      <dgm:t>
        <a:bodyPr/>
        <a:lstStyle/>
        <a:p>
          <a:endParaRPr lang="ru-RU"/>
        </a:p>
      </dgm:t>
    </dgm:pt>
    <dgm:pt modelId="{B483CF62-C3A1-4E9E-95E1-D536FDDB4E88}">
      <dgm:prSet/>
      <dgm:spPr/>
      <dgm:t>
        <a:bodyPr/>
        <a:lstStyle/>
        <a:p>
          <a:pPr rtl="0"/>
          <a:r>
            <a:rPr lang="ru-RU" dirty="0" smtClean="0"/>
            <a:t>этап закрепления и совершенствования упражнения</a:t>
          </a:r>
          <a:endParaRPr lang="ru-RU" dirty="0"/>
        </a:p>
      </dgm:t>
    </dgm:pt>
    <dgm:pt modelId="{4D412693-5D0A-401E-8CE2-DBD6D2863C8D}" type="parTrans" cxnId="{B7555C59-95B3-4B33-A064-5A15A34DAA74}">
      <dgm:prSet/>
      <dgm:spPr/>
      <dgm:t>
        <a:bodyPr/>
        <a:lstStyle/>
        <a:p>
          <a:endParaRPr lang="ru-RU"/>
        </a:p>
      </dgm:t>
    </dgm:pt>
    <dgm:pt modelId="{198CC96E-C94F-4A6F-9C79-E5331F83364C}" type="sibTrans" cxnId="{B7555C59-95B3-4B33-A064-5A15A34DAA74}">
      <dgm:prSet/>
      <dgm:spPr/>
      <dgm:t>
        <a:bodyPr/>
        <a:lstStyle/>
        <a:p>
          <a:endParaRPr lang="ru-RU"/>
        </a:p>
      </dgm:t>
    </dgm:pt>
    <dgm:pt modelId="{4EF382E4-1461-4FC0-912B-C240FB76EFB2}" type="pres">
      <dgm:prSet presAssocID="{9DCBD337-8668-4024-A970-250479629C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2D8768-9318-4971-8004-DA057D9039E7}" type="pres">
      <dgm:prSet presAssocID="{77EDAF87-D96F-4F36-8AE8-187BB780BF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1489D-94A2-44A9-88B7-045DD64288F0}" type="pres">
      <dgm:prSet presAssocID="{1716CC39-6C33-42C8-B7B1-1F15FC1160AB}" presName="spacer" presStyleCnt="0"/>
      <dgm:spPr/>
    </dgm:pt>
    <dgm:pt modelId="{29BAFC5E-865D-4621-A3D0-6A2098200A39}" type="pres">
      <dgm:prSet presAssocID="{D1C20E6C-E7B1-44FA-94E7-4217E0E3663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B6CC7-98B0-4804-B26A-28722E555D8F}" type="pres">
      <dgm:prSet presAssocID="{1F627C90-FE9F-46C6-B755-1015941E8CA2}" presName="spacer" presStyleCnt="0"/>
      <dgm:spPr/>
    </dgm:pt>
    <dgm:pt modelId="{2696F409-7C99-4316-A870-41D8B68C0B14}" type="pres">
      <dgm:prSet presAssocID="{B483CF62-C3A1-4E9E-95E1-D536FDDB4E8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933D5C-CC0C-45DC-BE49-75060BB5D512}" type="presOf" srcId="{D1C20E6C-E7B1-44FA-94E7-4217E0E3663D}" destId="{29BAFC5E-865D-4621-A3D0-6A2098200A39}" srcOrd="0" destOrd="0" presId="urn:microsoft.com/office/officeart/2005/8/layout/vList2"/>
    <dgm:cxn modelId="{344E48BD-427B-4961-A4FB-157E5713F4E1}" type="presOf" srcId="{77EDAF87-D96F-4F36-8AE8-187BB780BF9A}" destId="{712D8768-9318-4971-8004-DA057D9039E7}" srcOrd="0" destOrd="0" presId="urn:microsoft.com/office/officeart/2005/8/layout/vList2"/>
    <dgm:cxn modelId="{73787246-BFDA-4F24-976E-7B4632580CA4}" type="presOf" srcId="{9DCBD337-8668-4024-A970-250479629CA8}" destId="{4EF382E4-1461-4FC0-912B-C240FB76EFB2}" srcOrd="0" destOrd="0" presId="urn:microsoft.com/office/officeart/2005/8/layout/vList2"/>
    <dgm:cxn modelId="{B62FAB3A-17E9-4AEB-87A6-33A2E6C1CFDE}" srcId="{9DCBD337-8668-4024-A970-250479629CA8}" destId="{D1C20E6C-E7B1-44FA-94E7-4217E0E3663D}" srcOrd="1" destOrd="0" parTransId="{89EF1437-BBB7-4DC1-9203-CFFF7EA42DDC}" sibTransId="{1F627C90-FE9F-46C6-B755-1015941E8CA2}"/>
    <dgm:cxn modelId="{B0C32753-8B4B-4F32-871D-055DFB5FEAAF}" srcId="{9DCBD337-8668-4024-A970-250479629CA8}" destId="{77EDAF87-D96F-4F36-8AE8-187BB780BF9A}" srcOrd="0" destOrd="0" parTransId="{7EC695AB-A926-4496-8BF3-F784A550F571}" sibTransId="{1716CC39-6C33-42C8-B7B1-1F15FC1160AB}"/>
    <dgm:cxn modelId="{342A2D09-E5DF-4D25-B63C-CC721F3D5093}" type="presOf" srcId="{B483CF62-C3A1-4E9E-95E1-D536FDDB4E88}" destId="{2696F409-7C99-4316-A870-41D8B68C0B14}" srcOrd="0" destOrd="0" presId="urn:microsoft.com/office/officeart/2005/8/layout/vList2"/>
    <dgm:cxn modelId="{B7555C59-95B3-4B33-A064-5A15A34DAA74}" srcId="{9DCBD337-8668-4024-A970-250479629CA8}" destId="{B483CF62-C3A1-4E9E-95E1-D536FDDB4E88}" srcOrd="2" destOrd="0" parTransId="{4D412693-5D0A-401E-8CE2-DBD6D2863C8D}" sibTransId="{198CC96E-C94F-4A6F-9C79-E5331F83364C}"/>
    <dgm:cxn modelId="{147CF462-D9C9-4A32-969C-0D6F925EF812}" type="presParOf" srcId="{4EF382E4-1461-4FC0-912B-C240FB76EFB2}" destId="{712D8768-9318-4971-8004-DA057D9039E7}" srcOrd="0" destOrd="0" presId="urn:microsoft.com/office/officeart/2005/8/layout/vList2"/>
    <dgm:cxn modelId="{D91FEA0F-6333-44CF-BA71-A5DC5D321696}" type="presParOf" srcId="{4EF382E4-1461-4FC0-912B-C240FB76EFB2}" destId="{C291489D-94A2-44A9-88B7-045DD64288F0}" srcOrd="1" destOrd="0" presId="urn:microsoft.com/office/officeart/2005/8/layout/vList2"/>
    <dgm:cxn modelId="{FB1B95BD-41FD-4E08-A9FD-C269C37EFA44}" type="presParOf" srcId="{4EF382E4-1461-4FC0-912B-C240FB76EFB2}" destId="{29BAFC5E-865D-4621-A3D0-6A2098200A39}" srcOrd="2" destOrd="0" presId="urn:microsoft.com/office/officeart/2005/8/layout/vList2"/>
    <dgm:cxn modelId="{AAF7054F-BAC1-488E-A868-27F8EB4E6140}" type="presParOf" srcId="{4EF382E4-1461-4FC0-912B-C240FB76EFB2}" destId="{8BEB6CC7-98B0-4804-B26A-28722E555D8F}" srcOrd="3" destOrd="0" presId="urn:microsoft.com/office/officeart/2005/8/layout/vList2"/>
    <dgm:cxn modelId="{A226C709-A054-492C-877F-F81EFA12A31A}" type="presParOf" srcId="{4EF382E4-1461-4FC0-912B-C240FB76EFB2}" destId="{2696F409-7C99-4316-A870-41D8B68C0B1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CC6D93-5CF4-4B5B-BE2F-A46AE045B88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9DD9EB-A221-46A7-8A38-426B83A8B7B3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Ищем </a:t>
          </a:r>
          <a:r>
            <a:rPr lang="ru-RU" dirty="0" err="1" smtClean="0"/>
            <a:t>Капитошку</a:t>
          </a:r>
          <a:endParaRPr lang="ru-RU" dirty="0"/>
        </a:p>
      </dgm:t>
    </dgm:pt>
    <dgm:pt modelId="{D7ACC41C-3DB1-4617-8613-7650D07DF0C4}" type="parTrans" cxnId="{5B038421-86AE-4A71-A6BF-BE2B0191A141}">
      <dgm:prSet/>
      <dgm:spPr/>
      <dgm:t>
        <a:bodyPr/>
        <a:lstStyle/>
        <a:p>
          <a:endParaRPr lang="ru-RU"/>
        </a:p>
      </dgm:t>
    </dgm:pt>
    <dgm:pt modelId="{2A415541-3A58-4BFA-B13F-829D5272FD21}" type="sibTrans" cxnId="{5B038421-86AE-4A71-A6BF-BE2B0191A141}">
      <dgm:prSet/>
      <dgm:spPr/>
      <dgm:t>
        <a:bodyPr/>
        <a:lstStyle/>
        <a:p>
          <a:endParaRPr lang="ru-RU"/>
        </a:p>
      </dgm:t>
    </dgm:pt>
    <dgm:pt modelId="{6A50C669-0DA1-4144-BEFB-B981D2FC9D33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Прыгаем  от  радости </a:t>
          </a:r>
          <a:endParaRPr lang="ru-RU" dirty="0"/>
        </a:p>
      </dgm:t>
    </dgm:pt>
    <dgm:pt modelId="{8AB277E8-9A19-416E-BE4A-CC1E398D5728}" type="parTrans" cxnId="{C84B9C05-DC7C-4810-908A-5409A633D45F}">
      <dgm:prSet/>
      <dgm:spPr/>
      <dgm:t>
        <a:bodyPr/>
        <a:lstStyle/>
        <a:p>
          <a:endParaRPr lang="ru-RU"/>
        </a:p>
      </dgm:t>
    </dgm:pt>
    <dgm:pt modelId="{29960898-48A8-4CEC-947F-D612449BDEBF}" type="sibTrans" cxnId="{C84B9C05-DC7C-4810-908A-5409A633D45F}">
      <dgm:prSet/>
      <dgm:spPr/>
      <dgm:t>
        <a:bodyPr/>
        <a:lstStyle/>
        <a:p>
          <a:endParaRPr lang="ru-RU"/>
        </a:p>
      </dgm:t>
    </dgm:pt>
    <dgm:pt modelId="{8F7540C6-DFE4-4596-9DFE-4BEAE10693C1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 smtClean="0"/>
            <a:t>Качаемся  на  ромашке</a:t>
          </a:r>
          <a:endParaRPr lang="ru-RU" dirty="0"/>
        </a:p>
      </dgm:t>
    </dgm:pt>
    <dgm:pt modelId="{04E70794-CD7B-4EE4-9A9F-448F75969497}" type="parTrans" cxnId="{16E4DEA8-3642-4A5D-8075-897866EA177C}">
      <dgm:prSet/>
      <dgm:spPr/>
      <dgm:t>
        <a:bodyPr/>
        <a:lstStyle/>
        <a:p>
          <a:endParaRPr lang="ru-RU"/>
        </a:p>
      </dgm:t>
    </dgm:pt>
    <dgm:pt modelId="{049030CB-B94D-49F1-96F9-0F39DB85F59E}" type="sibTrans" cxnId="{16E4DEA8-3642-4A5D-8075-897866EA177C}">
      <dgm:prSet/>
      <dgm:spPr/>
      <dgm:t>
        <a:bodyPr/>
        <a:lstStyle/>
        <a:p>
          <a:endParaRPr lang="ru-RU"/>
        </a:p>
      </dgm:t>
    </dgm:pt>
    <dgm:pt modelId="{329623AA-9246-4BA2-A5EA-B47E5AC698EB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dirty="0" smtClean="0"/>
            <a:t>Бежим  за  ним  по  дорожке </a:t>
          </a:r>
          <a:endParaRPr lang="ru-RU" dirty="0"/>
        </a:p>
      </dgm:t>
    </dgm:pt>
    <dgm:pt modelId="{D9C9C24C-BE5E-4F86-9BE1-E62A18ACEC82}" type="parTrans" cxnId="{0D481A8C-7A68-4B86-87EE-2F3D96A3530C}">
      <dgm:prSet/>
      <dgm:spPr/>
      <dgm:t>
        <a:bodyPr/>
        <a:lstStyle/>
        <a:p>
          <a:endParaRPr lang="ru-RU"/>
        </a:p>
      </dgm:t>
    </dgm:pt>
    <dgm:pt modelId="{ABAF9A2A-150A-4D12-9929-3CCCC3287CED}" type="sibTrans" cxnId="{0D481A8C-7A68-4B86-87EE-2F3D96A3530C}">
      <dgm:prSet/>
      <dgm:spPr/>
      <dgm:t>
        <a:bodyPr/>
        <a:lstStyle/>
        <a:p>
          <a:endParaRPr lang="ru-RU"/>
        </a:p>
      </dgm:t>
    </dgm:pt>
    <dgm:pt modelId="{E386C34C-B6D3-4399-9BFA-A9F2C866EF64}">
      <dgm:prSet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Догоняем  </a:t>
          </a:r>
          <a:r>
            <a:rPr lang="ru-RU" dirty="0" err="1" smtClean="0"/>
            <a:t>Капитошку</a:t>
          </a:r>
          <a:endParaRPr lang="ru-RU" dirty="0"/>
        </a:p>
      </dgm:t>
    </dgm:pt>
    <dgm:pt modelId="{13736D83-F8BC-465E-AEEE-0702983E590D}" type="parTrans" cxnId="{0644D4CC-D2E1-4E03-8106-9CAB012B644E}">
      <dgm:prSet/>
      <dgm:spPr/>
      <dgm:t>
        <a:bodyPr/>
        <a:lstStyle/>
        <a:p>
          <a:endParaRPr lang="ru-RU"/>
        </a:p>
      </dgm:t>
    </dgm:pt>
    <dgm:pt modelId="{4E46FDE8-1CE3-488A-9308-E980195CDF0B}" type="sibTrans" cxnId="{0644D4CC-D2E1-4E03-8106-9CAB012B644E}">
      <dgm:prSet/>
      <dgm:spPr/>
      <dgm:t>
        <a:bodyPr/>
        <a:lstStyle/>
        <a:p>
          <a:endParaRPr lang="ru-RU"/>
        </a:p>
      </dgm:t>
    </dgm:pt>
    <dgm:pt modelId="{9323FDC5-038F-4EC6-866B-98056C682521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 smtClean="0"/>
            <a:t>Играем  с  </a:t>
          </a:r>
          <a:r>
            <a:rPr lang="ru-RU" dirty="0" err="1" smtClean="0"/>
            <a:t>Капитошкой</a:t>
          </a:r>
          <a:endParaRPr lang="ru-RU" dirty="0"/>
        </a:p>
      </dgm:t>
    </dgm:pt>
    <dgm:pt modelId="{A5701F2C-E568-4DCB-AC2F-F90B0DEFC42E}" type="parTrans" cxnId="{CCE5F6AE-9AB9-4931-A06E-ADADDBD532F0}">
      <dgm:prSet/>
      <dgm:spPr/>
      <dgm:t>
        <a:bodyPr/>
        <a:lstStyle/>
        <a:p>
          <a:endParaRPr lang="ru-RU"/>
        </a:p>
      </dgm:t>
    </dgm:pt>
    <dgm:pt modelId="{A50B1063-0E18-4C28-9373-2615C5623FDF}" type="sibTrans" cxnId="{CCE5F6AE-9AB9-4931-A06E-ADADDBD532F0}">
      <dgm:prSet/>
      <dgm:spPr/>
      <dgm:t>
        <a:bodyPr/>
        <a:lstStyle/>
        <a:p>
          <a:endParaRPr lang="ru-RU"/>
        </a:p>
      </dgm:t>
    </dgm:pt>
    <dgm:pt modelId="{431BD790-4398-4B8D-880B-49434DDAD7C2}" type="pres">
      <dgm:prSet presAssocID="{FDCC6D93-5CF4-4B5B-BE2F-A46AE045B8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C703E0-0806-4E42-BB6B-27C45D4E68DD}" type="pres">
      <dgm:prSet presAssocID="{DA9DD9EB-A221-46A7-8A38-426B83A8B7B3}" presName="comp" presStyleCnt="0"/>
      <dgm:spPr/>
    </dgm:pt>
    <dgm:pt modelId="{BED753A6-3A27-4291-8C99-0273D1E691D0}" type="pres">
      <dgm:prSet presAssocID="{DA9DD9EB-A221-46A7-8A38-426B83A8B7B3}" presName="box" presStyleLbl="node1" presStyleIdx="0" presStyleCnt="6"/>
      <dgm:spPr/>
      <dgm:t>
        <a:bodyPr/>
        <a:lstStyle/>
        <a:p>
          <a:endParaRPr lang="ru-RU"/>
        </a:p>
      </dgm:t>
    </dgm:pt>
    <dgm:pt modelId="{E88F291C-33E2-4D7A-94C9-8F9C1320ED7D}" type="pres">
      <dgm:prSet presAssocID="{DA9DD9EB-A221-46A7-8A38-426B83A8B7B3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E18648A-AF06-4C3E-B5DF-443C610395B4}" type="pres">
      <dgm:prSet presAssocID="{DA9DD9EB-A221-46A7-8A38-426B83A8B7B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1326B-6089-4836-9E32-D1BA484B4C9B}" type="pres">
      <dgm:prSet presAssocID="{2A415541-3A58-4BFA-B13F-829D5272FD21}" presName="spacer" presStyleCnt="0"/>
      <dgm:spPr/>
    </dgm:pt>
    <dgm:pt modelId="{B1E817E6-02C2-4D01-B515-E631FBED407A}" type="pres">
      <dgm:prSet presAssocID="{329623AA-9246-4BA2-A5EA-B47E5AC698EB}" presName="comp" presStyleCnt="0"/>
      <dgm:spPr/>
    </dgm:pt>
    <dgm:pt modelId="{C16A1DB4-C4AB-4AE8-85A1-D0456507A91F}" type="pres">
      <dgm:prSet presAssocID="{329623AA-9246-4BA2-A5EA-B47E5AC698EB}" presName="box" presStyleLbl="node1" presStyleIdx="1" presStyleCnt="6"/>
      <dgm:spPr/>
      <dgm:t>
        <a:bodyPr/>
        <a:lstStyle/>
        <a:p>
          <a:endParaRPr lang="ru-RU"/>
        </a:p>
      </dgm:t>
    </dgm:pt>
    <dgm:pt modelId="{388B5D02-19E1-4CFF-B6E6-71D6702208B7}" type="pres">
      <dgm:prSet presAssocID="{329623AA-9246-4BA2-A5EA-B47E5AC698EB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621A68B-F5C6-465D-84D3-9C0ED0E1C278}" type="pres">
      <dgm:prSet presAssocID="{329623AA-9246-4BA2-A5EA-B47E5AC698EB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8233B-442A-4736-9893-EB546C7A3473}" type="pres">
      <dgm:prSet presAssocID="{ABAF9A2A-150A-4D12-9929-3CCCC3287CED}" presName="spacer" presStyleCnt="0"/>
      <dgm:spPr/>
    </dgm:pt>
    <dgm:pt modelId="{149BDF9B-BCC7-4755-8D0C-ACAA44E693C0}" type="pres">
      <dgm:prSet presAssocID="{6A50C669-0DA1-4144-BEFB-B981D2FC9D33}" presName="comp" presStyleCnt="0"/>
      <dgm:spPr/>
    </dgm:pt>
    <dgm:pt modelId="{F872BAF7-44B3-4B47-BBBD-AA0AB5FF0BAC}" type="pres">
      <dgm:prSet presAssocID="{6A50C669-0DA1-4144-BEFB-B981D2FC9D33}" presName="box" presStyleLbl="node1" presStyleIdx="2" presStyleCnt="6"/>
      <dgm:spPr/>
      <dgm:t>
        <a:bodyPr/>
        <a:lstStyle/>
        <a:p>
          <a:endParaRPr lang="ru-RU"/>
        </a:p>
      </dgm:t>
    </dgm:pt>
    <dgm:pt modelId="{296F5672-D726-4C13-9E01-510A38E290BA}" type="pres">
      <dgm:prSet presAssocID="{6A50C669-0DA1-4144-BEFB-B981D2FC9D33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40E852-3E83-4F72-8703-7DF304A67031}" type="pres">
      <dgm:prSet presAssocID="{6A50C669-0DA1-4144-BEFB-B981D2FC9D3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27753-37F5-4E8F-B36D-F1F2781B26F2}" type="pres">
      <dgm:prSet presAssocID="{29960898-48A8-4CEC-947F-D612449BDEBF}" presName="spacer" presStyleCnt="0"/>
      <dgm:spPr/>
    </dgm:pt>
    <dgm:pt modelId="{B2190DC3-6FB9-4DDB-981C-946675CFAF3F}" type="pres">
      <dgm:prSet presAssocID="{8F7540C6-DFE4-4596-9DFE-4BEAE10693C1}" presName="comp" presStyleCnt="0"/>
      <dgm:spPr/>
    </dgm:pt>
    <dgm:pt modelId="{82660FAF-8BED-4FAB-A57B-785BFBF2B667}" type="pres">
      <dgm:prSet presAssocID="{8F7540C6-DFE4-4596-9DFE-4BEAE10693C1}" presName="box" presStyleLbl="node1" presStyleIdx="3" presStyleCnt="6"/>
      <dgm:spPr/>
      <dgm:t>
        <a:bodyPr/>
        <a:lstStyle/>
        <a:p>
          <a:endParaRPr lang="ru-RU"/>
        </a:p>
      </dgm:t>
    </dgm:pt>
    <dgm:pt modelId="{974884CE-66E3-47A0-8B20-9EBBA485FA64}" type="pres">
      <dgm:prSet presAssocID="{8F7540C6-DFE4-4596-9DFE-4BEAE10693C1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7C7DFE4-3C0F-4370-AA16-056D09BFBEDE}" type="pres">
      <dgm:prSet presAssocID="{8F7540C6-DFE4-4596-9DFE-4BEAE10693C1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11D67-CA9C-46EF-9B5A-ABC0ACA3F56A}" type="pres">
      <dgm:prSet presAssocID="{049030CB-B94D-49F1-96F9-0F39DB85F59E}" presName="spacer" presStyleCnt="0"/>
      <dgm:spPr/>
    </dgm:pt>
    <dgm:pt modelId="{CD365276-EDB7-4168-9E93-FC5BB372AC2C}" type="pres">
      <dgm:prSet presAssocID="{E386C34C-B6D3-4399-9BFA-A9F2C866EF64}" presName="comp" presStyleCnt="0"/>
      <dgm:spPr/>
    </dgm:pt>
    <dgm:pt modelId="{B521697C-CB2C-4F43-9C57-B52744EE855B}" type="pres">
      <dgm:prSet presAssocID="{E386C34C-B6D3-4399-9BFA-A9F2C866EF64}" presName="box" presStyleLbl="node1" presStyleIdx="4" presStyleCnt="6"/>
      <dgm:spPr/>
      <dgm:t>
        <a:bodyPr/>
        <a:lstStyle/>
        <a:p>
          <a:endParaRPr lang="ru-RU"/>
        </a:p>
      </dgm:t>
    </dgm:pt>
    <dgm:pt modelId="{AF6F5111-4925-43A4-948B-A0DF30114FF4}" type="pres">
      <dgm:prSet presAssocID="{E386C34C-B6D3-4399-9BFA-A9F2C866EF64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7382A6B-BFD3-4F9C-8AB2-BB0B1130284E}" type="pres">
      <dgm:prSet presAssocID="{E386C34C-B6D3-4399-9BFA-A9F2C866EF64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5A5FA-969F-453C-AB4A-1C354A1E5B5D}" type="pres">
      <dgm:prSet presAssocID="{4E46FDE8-1CE3-488A-9308-E980195CDF0B}" presName="spacer" presStyleCnt="0"/>
      <dgm:spPr/>
    </dgm:pt>
    <dgm:pt modelId="{CED05DDF-6BF3-409F-B7C4-38B61553864B}" type="pres">
      <dgm:prSet presAssocID="{9323FDC5-038F-4EC6-866B-98056C682521}" presName="comp" presStyleCnt="0"/>
      <dgm:spPr/>
    </dgm:pt>
    <dgm:pt modelId="{A1F6069D-EFF4-4984-838A-AD804B555E94}" type="pres">
      <dgm:prSet presAssocID="{9323FDC5-038F-4EC6-866B-98056C682521}" presName="box" presStyleLbl="node1" presStyleIdx="5" presStyleCnt="6"/>
      <dgm:spPr/>
      <dgm:t>
        <a:bodyPr/>
        <a:lstStyle/>
        <a:p>
          <a:endParaRPr lang="ru-RU"/>
        </a:p>
      </dgm:t>
    </dgm:pt>
    <dgm:pt modelId="{C85AF08E-65C4-4183-9D25-C158AE34005C}" type="pres">
      <dgm:prSet presAssocID="{9323FDC5-038F-4EC6-866B-98056C682521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3098DB4-3809-483C-AA36-4B8A862F33E4}" type="pres">
      <dgm:prSet presAssocID="{9323FDC5-038F-4EC6-866B-98056C682521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046663-8A66-457B-A98B-DA1ECEC7EAB9}" type="presOf" srcId="{6A50C669-0DA1-4144-BEFB-B981D2FC9D33}" destId="{F872BAF7-44B3-4B47-BBBD-AA0AB5FF0BAC}" srcOrd="0" destOrd="0" presId="urn:microsoft.com/office/officeart/2005/8/layout/vList4"/>
    <dgm:cxn modelId="{505CD53C-27E4-40DD-9C36-639A8A383302}" type="presOf" srcId="{DA9DD9EB-A221-46A7-8A38-426B83A8B7B3}" destId="{BED753A6-3A27-4291-8C99-0273D1E691D0}" srcOrd="0" destOrd="0" presId="urn:microsoft.com/office/officeart/2005/8/layout/vList4"/>
    <dgm:cxn modelId="{21A85598-459B-4F8F-A83F-F64B14AAA7E2}" type="presOf" srcId="{6A50C669-0DA1-4144-BEFB-B981D2FC9D33}" destId="{C640E852-3E83-4F72-8703-7DF304A67031}" srcOrd="1" destOrd="0" presId="urn:microsoft.com/office/officeart/2005/8/layout/vList4"/>
    <dgm:cxn modelId="{0644D4CC-D2E1-4E03-8106-9CAB012B644E}" srcId="{FDCC6D93-5CF4-4B5B-BE2F-A46AE045B885}" destId="{E386C34C-B6D3-4399-9BFA-A9F2C866EF64}" srcOrd="4" destOrd="0" parTransId="{13736D83-F8BC-465E-AEEE-0702983E590D}" sibTransId="{4E46FDE8-1CE3-488A-9308-E980195CDF0B}"/>
    <dgm:cxn modelId="{FE681DF0-ADA8-4C2E-A832-635716425574}" type="presOf" srcId="{329623AA-9246-4BA2-A5EA-B47E5AC698EB}" destId="{9621A68B-F5C6-465D-84D3-9C0ED0E1C278}" srcOrd="1" destOrd="0" presId="urn:microsoft.com/office/officeart/2005/8/layout/vList4"/>
    <dgm:cxn modelId="{61F1A92B-58CF-42D7-8B96-BCBF9AC8069D}" type="presOf" srcId="{8F7540C6-DFE4-4596-9DFE-4BEAE10693C1}" destId="{27C7DFE4-3C0F-4370-AA16-056D09BFBEDE}" srcOrd="1" destOrd="0" presId="urn:microsoft.com/office/officeart/2005/8/layout/vList4"/>
    <dgm:cxn modelId="{B4C3C3B1-3B9B-4823-A54A-B35BEB8F450D}" type="presOf" srcId="{9323FDC5-038F-4EC6-866B-98056C682521}" destId="{A1F6069D-EFF4-4984-838A-AD804B555E94}" srcOrd="0" destOrd="0" presId="urn:microsoft.com/office/officeart/2005/8/layout/vList4"/>
    <dgm:cxn modelId="{25A5390E-B358-4935-8AF4-EE6AF053E162}" type="presOf" srcId="{E386C34C-B6D3-4399-9BFA-A9F2C866EF64}" destId="{17382A6B-BFD3-4F9C-8AB2-BB0B1130284E}" srcOrd="1" destOrd="0" presId="urn:microsoft.com/office/officeart/2005/8/layout/vList4"/>
    <dgm:cxn modelId="{16E4DEA8-3642-4A5D-8075-897866EA177C}" srcId="{FDCC6D93-5CF4-4B5B-BE2F-A46AE045B885}" destId="{8F7540C6-DFE4-4596-9DFE-4BEAE10693C1}" srcOrd="3" destOrd="0" parTransId="{04E70794-CD7B-4EE4-9A9F-448F75969497}" sibTransId="{049030CB-B94D-49F1-96F9-0F39DB85F59E}"/>
    <dgm:cxn modelId="{677E3C2F-9DEB-4DE8-98CA-37F6B425BF1A}" type="presOf" srcId="{DA9DD9EB-A221-46A7-8A38-426B83A8B7B3}" destId="{DE18648A-AF06-4C3E-B5DF-443C610395B4}" srcOrd="1" destOrd="0" presId="urn:microsoft.com/office/officeart/2005/8/layout/vList4"/>
    <dgm:cxn modelId="{19C52998-B421-44F1-A2A7-9F91C831008D}" type="presOf" srcId="{9323FDC5-038F-4EC6-866B-98056C682521}" destId="{03098DB4-3809-483C-AA36-4B8A862F33E4}" srcOrd="1" destOrd="0" presId="urn:microsoft.com/office/officeart/2005/8/layout/vList4"/>
    <dgm:cxn modelId="{9B701A9E-EDCA-4F72-A939-3666A74C58AA}" type="presOf" srcId="{E386C34C-B6D3-4399-9BFA-A9F2C866EF64}" destId="{B521697C-CB2C-4F43-9C57-B52744EE855B}" srcOrd="0" destOrd="0" presId="urn:microsoft.com/office/officeart/2005/8/layout/vList4"/>
    <dgm:cxn modelId="{CCE5F6AE-9AB9-4931-A06E-ADADDBD532F0}" srcId="{FDCC6D93-5CF4-4B5B-BE2F-A46AE045B885}" destId="{9323FDC5-038F-4EC6-866B-98056C682521}" srcOrd="5" destOrd="0" parTransId="{A5701F2C-E568-4DCB-AC2F-F90B0DEFC42E}" sibTransId="{A50B1063-0E18-4C28-9373-2615C5623FDF}"/>
    <dgm:cxn modelId="{0EC87152-1785-4BA2-BE6F-603AB1021342}" type="presOf" srcId="{8F7540C6-DFE4-4596-9DFE-4BEAE10693C1}" destId="{82660FAF-8BED-4FAB-A57B-785BFBF2B667}" srcOrd="0" destOrd="0" presId="urn:microsoft.com/office/officeart/2005/8/layout/vList4"/>
    <dgm:cxn modelId="{0D481A8C-7A68-4B86-87EE-2F3D96A3530C}" srcId="{FDCC6D93-5CF4-4B5B-BE2F-A46AE045B885}" destId="{329623AA-9246-4BA2-A5EA-B47E5AC698EB}" srcOrd="1" destOrd="0" parTransId="{D9C9C24C-BE5E-4F86-9BE1-E62A18ACEC82}" sibTransId="{ABAF9A2A-150A-4D12-9929-3CCCC3287CED}"/>
    <dgm:cxn modelId="{5B038421-86AE-4A71-A6BF-BE2B0191A141}" srcId="{FDCC6D93-5CF4-4B5B-BE2F-A46AE045B885}" destId="{DA9DD9EB-A221-46A7-8A38-426B83A8B7B3}" srcOrd="0" destOrd="0" parTransId="{D7ACC41C-3DB1-4617-8613-7650D07DF0C4}" sibTransId="{2A415541-3A58-4BFA-B13F-829D5272FD21}"/>
    <dgm:cxn modelId="{59206D57-1548-4C6C-B4CA-2AB4274956E5}" type="presOf" srcId="{FDCC6D93-5CF4-4B5B-BE2F-A46AE045B885}" destId="{431BD790-4398-4B8D-880B-49434DDAD7C2}" srcOrd="0" destOrd="0" presId="urn:microsoft.com/office/officeart/2005/8/layout/vList4"/>
    <dgm:cxn modelId="{C84B9C05-DC7C-4810-908A-5409A633D45F}" srcId="{FDCC6D93-5CF4-4B5B-BE2F-A46AE045B885}" destId="{6A50C669-0DA1-4144-BEFB-B981D2FC9D33}" srcOrd="2" destOrd="0" parTransId="{8AB277E8-9A19-416E-BE4A-CC1E398D5728}" sibTransId="{29960898-48A8-4CEC-947F-D612449BDEBF}"/>
    <dgm:cxn modelId="{1D05D861-DB1B-46F6-B8A5-3B7A1FB36863}" type="presOf" srcId="{329623AA-9246-4BA2-A5EA-B47E5AC698EB}" destId="{C16A1DB4-C4AB-4AE8-85A1-D0456507A91F}" srcOrd="0" destOrd="0" presId="urn:microsoft.com/office/officeart/2005/8/layout/vList4"/>
    <dgm:cxn modelId="{9ED3369A-DDC7-49AD-9BCA-DA4B7E87E9C5}" type="presParOf" srcId="{431BD790-4398-4B8D-880B-49434DDAD7C2}" destId="{C6C703E0-0806-4E42-BB6B-27C45D4E68DD}" srcOrd="0" destOrd="0" presId="urn:microsoft.com/office/officeart/2005/8/layout/vList4"/>
    <dgm:cxn modelId="{12ABC926-BE2F-49C6-8CE3-7B1C2EB19C43}" type="presParOf" srcId="{C6C703E0-0806-4E42-BB6B-27C45D4E68DD}" destId="{BED753A6-3A27-4291-8C99-0273D1E691D0}" srcOrd="0" destOrd="0" presId="urn:microsoft.com/office/officeart/2005/8/layout/vList4"/>
    <dgm:cxn modelId="{FC88961D-EC95-458E-9F39-1038F31ACDBE}" type="presParOf" srcId="{C6C703E0-0806-4E42-BB6B-27C45D4E68DD}" destId="{E88F291C-33E2-4D7A-94C9-8F9C1320ED7D}" srcOrd="1" destOrd="0" presId="urn:microsoft.com/office/officeart/2005/8/layout/vList4"/>
    <dgm:cxn modelId="{03E349D4-F0BC-4F63-B769-E2DFB81490CE}" type="presParOf" srcId="{C6C703E0-0806-4E42-BB6B-27C45D4E68DD}" destId="{DE18648A-AF06-4C3E-B5DF-443C610395B4}" srcOrd="2" destOrd="0" presId="urn:microsoft.com/office/officeart/2005/8/layout/vList4"/>
    <dgm:cxn modelId="{5539A327-BEBB-483A-ABD0-6FC9288CBD40}" type="presParOf" srcId="{431BD790-4398-4B8D-880B-49434DDAD7C2}" destId="{4F41326B-6089-4836-9E32-D1BA484B4C9B}" srcOrd="1" destOrd="0" presId="urn:microsoft.com/office/officeart/2005/8/layout/vList4"/>
    <dgm:cxn modelId="{1243DDD7-A9A9-458A-8C07-5F707DF206AF}" type="presParOf" srcId="{431BD790-4398-4B8D-880B-49434DDAD7C2}" destId="{B1E817E6-02C2-4D01-B515-E631FBED407A}" srcOrd="2" destOrd="0" presId="urn:microsoft.com/office/officeart/2005/8/layout/vList4"/>
    <dgm:cxn modelId="{D772B165-66D0-448E-BCE3-595597D3CFAC}" type="presParOf" srcId="{B1E817E6-02C2-4D01-B515-E631FBED407A}" destId="{C16A1DB4-C4AB-4AE8-85A1-D0456507A91F}" srcOrd="0" destOrd="0" presId="urn:microsoft.com/office/officeart/2005/8/layout/vList4"/>
    <dgm:cxn modelId="{A5437D5B-C528-400B-B916-B7C92B582103}" type="presParOf" srcId="{B1E817E6-02C2-4D01-B515-E631FBED407A}" destId="{388B5D02-19E1-4CFF-B6E6-71D6702208B7}" srcOrd="1" destOrd="0" presId="urn:microsoft.com/office/officeart/2005/8/layout/vList4"/>
    <dgm:cxn modelId="{596A4C4A-7018-4E9F-93A2-C8BCDC21CD02}" type="presParOf" srcId="{B1E817E6-02C2-4D01-B515-E631FBED407A}" destId="{9621A68B-F5C6-465D-84D3-9C0ED0E1C278}" srcOrd="2" destOrd="0" presId="urn:microsoft.com/office/officeart/2005/8/layout/vList4"/>
    <dgm:cxn modelId="{18B3358C-46EC-41EB-9AB7-C61A6CA77EA1}" type="presParOf" srcId="{431BD790-4398-4B8D-880B-49434DDAD7C2}" destId="{A128233B-442A-4736-9893-EB546C7A3473}" srcOrd="3" destOrd="0" presId="urn:microsoft.com/office/officeart/2005/8/layout/vList4"/>
    <dgm:cxn modelId="{9F15628C-28FF-4183-A51C-1B92079DF822}" type="presParOf" srcId="{431BD790-4398-4B8D-880B-49434DDAD7C2}" destId="{149BDF9B-BCC7-4755-8D0C-ACAA44E693C0}" srcOrd="4" destOrd="0" presId="urn:microsoft.com/office/officeart/2005/8/layout/vList4"/>
    <dgm:cxn modelId="{DAAF1D1B-77FD-404A-8615-A2EA3A558D06}" type="presParOf" srcId="{149BDF9B-BCC7-4755-8D0C-ACAA44E693C0}" destId="{F872BAF7-44B3-4B47-BBBD-AA0AB5FF0BAC}" srcOrd="0" destOrd="0" presId="urn:microsoft.com/office/officeart/2005/8/layout/vList4"/>
    <dgm:cxn modelId="{C6372060-95F6-45D1-BB50-21FF7D642648}" type="presParOf" srcId="{149BDF9B-BCC7-4755-8D0C-ACAA44E693C0}" destId="{296F5672-D726-4C13-9E01-510A38E290BA}" srcOrd="1" destOrd="0" presId="urn:microsoft.com/office/officeart/2005/8/layout/vList4"/>
    <dgm:cxn modelId="{F4D8F599-A725-4230-8D9E-3B061EEEE652}" type="presParOf" srcId="{149BDF9B-BCC7-4755-8D0C-ACAA44E693C0}" destId="{C640E852-3E83-4F72-8703-7DF304A67031}" srcOrd="2" destOrd="0" presId="urn:microsoft.com/office/officeart/2005/8/layout/vList4"/>
    <dgm:cxn modelId="{922E0FD5-4F3F-4DD9-9F42-74F13BE92125}" type="presParOf" srcId="{431BD790-4398-4B8D-880B-49434DDAD7C2}" destId="{9FD27753-37F5-4E8F-B36D-F1F2781B26F2}" srcOrd="5" destOrd="0" presId="urn:microsoft.com/office/officeart/2005/8/layout/vList4"/>
    <dgm:cxn modelId="{9C8649A5-394B-4A35-9D69-B47FB1863067}" type="presParOf" srcId="{431BD790-4398-4B8D-880B-49434DDAD7C2}" destId="{B2190DC3-6FB9-4DDB-981C-946675CFAF3F}" srcOrd="6" destOrd="0" presId="urn:microsoft.com/office/officeart/2005/8/layout/vList4"/>
    <dgm:cxn modelId="{93CEED8B-EC98-4B35-98AA-CCBC61064EDC}" type="presParOf" srcId="{B2190DC3-6FB9-4DDB-981C-946675CFAF3F}" destId="{82660FAF-8BED-4FAB-A57B-785BFBF2B667}" srcOrd="0" destOrd="0" presId="urn:microsoft.com/office/officeart/2005/8/layout/vList4"/>
    <dgm:cxn modelId="{6A7BF768-904C-490B-9CB5-09CD91602BC8}" type="presParOf" srcId="{B2190DC3-6FB9-4DDB-981C-946675CFAF3F}" destId="{974884CE-66E3-47A0-8B20-9EBBA485FA64}" srcOrd="1" destOrd="0" presId="urn:microsoft.com/office/officeart/2005/8/layout/vList4"/>
    <dgm:cxn modelId="{95A9066F-E273-4641-9C40-D70D6F2875EC}" type="presParOf" srcId="{B2190DC3-6FB9-4DDB-981C-946675CFAF3F}" destId="{27C7DFE4-3C0F-4370-AA16-056D09BFBEDE}" srcOrd="2" destOrd="0" presId="urn:microsoft.com/office/officeart/2005/8/layout/vList4"/>
    <dgm:cxn modelId="{C5D32594-0EE2-4065-A117-FB2EEBA82280}" type="presParOf" srcId="{431BD790-4398-4B8D-880B-49434DDAD7C2}" destId="{A7D11D67-CA9C-46EF-9B5A-ABC0ACA3F56A}" srcOrd="7" destOrd="0" presId="urn:microsoft.com/office/officeart/2005/8/layout/vList4"/>
    <dgm:cxn modelId="{AE3131A6-0407-4335-871D-AC4879B1A38E}" type="presParOf" srcId="{431BD790-4398-4B8D-880B-49434DDAD7C2}" destId="{CD365276-EDB7-4168-9E93-FC5BB372AC2C}" srcOrd="8" destOrd="0" presId="urn:microsoft.com/office/officeart/2005/8/layout/vList4"/>
    <dgm:cxn modelId="{81FA0423-780E-4DB3-A8B2-A38F513B2627}" type="presParOf" srcId="{CD365276-EDB7-4168-9E93-FC5BB372AC2C}" destId="{B521697C-CB2C-4F43-9C57-B52744EE855B}" srcOrd="0" destOrd="0" presId="urn:microsoft.com/office/officeart/2005/8/layout/vList4"/>
    <dgm:cxn modelId="{5ACDF03D-25D9-4712-847D-18140DC53797}" type="presParOf" srcId="{CD365276-EDB7-4168-9E93-FC5BB372AC2C}" destId="{AF6F5111-4925-43A4-948B-A0DF30114FF4}" srcOrd="1" destOrd="0" presId="urn:microsoft.com/office/officeart/2005/8/layout/vList4"/>
    <dgm:cxn modelId="{E8CB3078-7EF4-43E5-B4D0-8EBB8A91847D}" type="presParOf" srcId="{CD365276-EDB7-4168-9E93-FC5BB372AC2C}" destId="{17382A6B-BFD3-4F9C-8AB2-BB0B1130284E}" srcOrd="2" destOrd="0" presId="urn:microsoft.com/office/officeart/2005/8/layout/vList4"/>
    <dgm:cxn modelId="{425E1B44-02D8-44B6-BAA8-448F5FA3608F}" type="presParOf" srcId="{431BD790-4398-4B8D-880B-49434DDAD7C2}" destId="{6A05A5FA-969F-453C-AB4A-1C354A1E5B5D}" srcOrd="9" destOrd="0" presId="urn:microsoft.com/office/officeart/2005/8/layout/vList4"/>
    <dgm:cxn modelId="{E52B3525-8AEE-4E59-BF52-9966C55F48BA}" type="presParOf" srcId="{431BD790-4398-4B8D-880B-49434DDAD7C2}" destId="{CED05DDF-6BF3-409F-B7C4-38B61553864B}" srcOrd="10" destOrd="0" presId="urn:microsoft.com/office/officeart/2005/8/layout/vList4"/>
    <dgm:cxn modelId="{0C62B3FC-FE50-4A69-AA80-C03911507ED0}" type="presParOf" srcId="{CED05DDF-6BF3-409F-B7C4-38B61553864B}" destId="{A1F6069D-EFF4-4984-838A-AD804B555E94}" srcOrd="0" destOrd="0" presId="urn:microsoft.com/office/officeart/2005/8/layout/vList4"/>
    <dgm:cxn modelId="{F49BED20-12E8-4B37-81C7-27331AE86FE9}" type="presParOf" srcId="{CED05DDF-6BF3-409F-B7C4-38B61553864B}" destId="{C85AF08E-65C4-4183-9D25-C158AE34005C}" srcOrd="1" destOrd="0" presId="urn:microsoft.com/office/officeart/2005/8/layout/vList4"/>
    <dgm:cxn modelId="{0041F095-6FF7-433B-BC32-2BF75518170E}" type="presParOf" srcId="{CED05DDF-6BF3-409F-B7C4-38B61553864B}" destId="{03098DB4-3809-483C-AA36-4B8A862F33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58604-66F4-4270-8AF6-272308E1D31A}">
      <dsp:nvSpPr>
        <dsp:cNvPr id="0" name=""/>
        <dsp:cNvSpPr/>
      </dsp:nvSpPr>
      <dsp:spPr>
        <a:xfrm>
          <a:off x="2680855" y="2053952"/>
          <a:ext cx="752953" cy="67939"/>
        </a:xfrm>
        <a:custGeom>
          <a:avLst/>
          <a:gdLst/>
          <a:ahLst/>
          <a:cxnLst/>
          <a:rect l="0" t="0" r="0" b="0"/>
          <a:pathLst>
            <a:path>
              <a:moveTo>
                <a:pt x="0" y="33969"/>
              </a:moveTo>
              <a:lnTo>
                <a:pt x="752953" y="3396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90303-88D3-47CC-8F5A-D38141A69126}">
      <dsp:nvSpPr>
        <dsp:cNvPr id="0" name=""/>
        <dsp:cNvSpPr/>
      </dsp:nvSpPr>
      <dsp:spPr>
        <a:xfrm>
          <a:off x="945" y="511504"/>
          <a:ext cx="3152834" cy="31528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373D9-F984-4B7C-B7E5-93BEFD36FA83}">
      <dsp:nvSpPr>
        <dsp:cNvPr id="0" name=""/>
        <dsp:cNvSpPr/>
      </dsp:nvSpPr>
      <dsp:spPr>
        <a:xfrm>
          <a:off x="3433808" y="292489"/>
          <a:ext cx="1891700" cy="3590864"/>
        </a:xfrm>
        <a:prstGeom prst="ellipse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Танцевально- ритмические  композиции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710841" y="818359"/>
        <a:ext cx="1337634" cy="2539124"/>
      </dsp:txXfrm>
    </dsp:sp>
    <dsp:sp modelId="{040C7562-5BB9-4962-AF25-8AC75824EE67}">
      <dsp:nvSpPr>
        <dsp:cNvPr id="0" name=""/>
        <dsp:cNvSpPr/>
      </dsp:nvSpPr>
      <dsp:spPr>
        <a:xfrm>
          <a:off x="5514679" y="292489"/>
          <a:ext cx="2837551" cy="3590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Положительные  эмоции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Обеспечение  двигательной  активности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Стимулирование познавательных  процессов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Стимулирование  всех  функций  организма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514679" y="292489"/>
        <a:ext cx="2837551" cy="35908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06303-AF16-4D01-9BAB-02FA53C6AA32}">
      <dsp:nvSpPr>
        <dsp:cNvPr id="0" name=""/>
        <dsp:cNvSpPr/>
      </dsp:nvSpPr>
      <dsp:spPr>
        <a:xfrm>
          <a:off x="0" y="3360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Движение под музыку – универсальное средство целостного развития личности ребенка.</a:t>
          </a:r>
          <a:endParaRPr lang="ru-RU" sz="2400" kern="1200" dirty="0"/>
        </a:p>
      </dsp:txBody>
      <dsp:txXfrm>
        <a:off x="44650" y="48010"/>
        <a:ext cx="8479652" cy="825362"/>
      </dsp:txXfrm>
    </dsp:sp>
    <dsp:sp modelId="{B60912D8-EF72-40F3-9F87-EED1D9E2A09B}">
      <dsp:nvSpPr>
        <dsp:cNvPr id="0" name=""/>
        <dsp:cNvSpPr/>
      </dsp:nvSpPr>
      <dsp:spPr>
        <a:xfrm>
          <a:off x="0" y="928006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Танцевально  - ритмические  композиции могут решать несколько задач одновременно</a:t>
          </a:r>
          <a:endParaRPr lang="ru-RU" sz="2400" kern="1200" dirty="0"/>
        </a:p>
      </dsp:txBody>
      <dsp:txXfrm>
        <a:off x="44650" y="972656"/>
        <a:ext cx="8479652" cy="825362"/>
      </dsp:txXfrm>
    </dsp:sp>
    <dsp:sp modelId="{FA3B95A4-1529-4B55-BE0B-AC543FCB13B3}">
      <dsp:nvSpPr>
        <dsp:cNvPr id="0" name=""/>
        <dsp:cNvSpPr/>
      </dsp:nvSpPr>
      <dsp:spPr>
        <a:xfrm>
          <a:off x="0" y="1852653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Движения  могут применяться самые разнообразные: гимнастические, имитационные, общеразвивающие и танцевальные.</a:t>
          </a:r>
          <a:endParaRPr lang="ru-RU" sz="2400" kern="1200" dirty="0"/>
        </a:p>
      </dsp:txBody>
      <dsp:txXfrm>
        <a:off x="44650" y="1897303"/>
        <a:ext cx="8479652" cy="825362"/>
      </dsp:txXfrm>
    </dsp:sp>
    <dsp:sp modelId="{6BDF278E-7699-48CE-98EB-436F1ACDAC83}">
      <dsp:nvSpPr>
        <dsp:cNvPr id="0" name=""/>
        <dsp:cNvSpPr/>
      </dsp:nvSpPr>
      <dsp:spPr>
        <a:xfrm>
          <a:off x="0" y="2777300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Композиции  дают простор для фантазии педагога.</a:t>
          </a:r>
          <a:endParaRPr lang="ru-RU" sz="2400" kern="1200" dirty="0"/>
        </a:p>
      </dsp:txBody>
      <dsp:txXfrm>
        <a:off x="44650" y="2821950"/>
        <a:ext cx="8479652" cy="825362"/>
      </dsp:txXfrm>
    </dsp:sp>
    <dsp:sp modelId="{AED52F8D-0B13-496A-9C04-0F0F29877F2A}">
      <dsp:nvSpPr>
        <dsp:cNvPr id="0" name=""/>
        <dsp:cNvSpPr/>
      </dsp:nvSpPr>
      <dsp:spPr>
        <a:xfrm>
          <a:off x="0" y="3701946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Разучивание  композиций  с детьми дошкольного возраста, можно  считать  вспомогательной дисциплиной (открыть  ДПУ)</a:t>
          </a:r>
          <a:endParaRPr lang="ru-RU" sz="2400" kern="1200" dirty="0"/>
        </a:p>
      </dsp:txBody>
      <dsp:txXfrm>
        <a:off x="44650" y="3746596"/>
        <a:ext cx="8479652" cy="825362"/>
      </dsp:txXfrm>
    </dsp:sp>
    <dsp:sp modelId="{77380360-E2C6-4141-8C07-78BD17F6E12A}">
      <dsp:nvSpPr>
        <dsp:cNvPr id="0" name=""/>
        <dsp:cNvSpPr/>
      </dsp:nvSpPr>
      <dsp:spPr>
        <a:xfrm>
          <a:off x="0" y="4626593"/>
          <a:ext cx="8568952" cy="91466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Движения способствуют укреплению физического и психического здоровья, гармоничному развитию силы и духа.</a:t>
          </a:r>
          <a:endParaRPr lang="ru-RU" sz="2400" kern="1200" dirty="0"/>
        </a:p>
      </dsp:txBody>
      <dsp:txXfrm>
        <a:off x="44650" y="4671243"/>
        <a:ext cx="8479652" cy="825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61259-F237-45EF-9002-9153A4AAE778}">
      <dsp:nvSpPr>
        <dsp:cNvPr id="0" name=""/>
        <dsp:cNvSpPr/>
      </dsp:nvSpPr>
      <dsp:spPr>
        <a:xfrm rot="16200000">
          <a:off x="954105" y="-954105"/>
          <a:ext cx="2088232" cy="3996444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имитационные  движения</a:t>
          </a:r>
          <a:endParaRPr lang="ru-RU" sz="2700" kern="1200" dirty="0"/>
        </a:p>
      </dsp:txBody>
      <dsp:txXfrm rot="5400000">
        <a:off x="-1" y="1"/>
        <a:ext cx="3996444" cy="1566174"/>
      </dsp:txXfrm>
    </dsp:sp>
    <dsp:sp modelId="{CF41BC3C-923D-4DBC-AF06-8C0A613DC716}">
      <dsp:nvSpPr>
        <dsp:cNvPr id="0" name=""/>
        <dsp:cNvSpPr/>
      </dsp:nvSpPr>
      <dsp:spPr>
        <a:xfrm>
          <a:off x="3996444" y="0"/>
          <a:ext cx="3996444" cy="2088232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упражнения  ритмической  гимнастики</a:t>
          </a:r>
        </a:p>
      </dsp:txBody>
      <dsp:txXfrm>
        <a:off x="3996444" y="0"/>
        <a:ext cx="3996444" cy="1566174"/>
      </dsp:txXfrm>
    </dsp:sp>
    <dsp:sp modelId="{18875348-87E0-4D45-818D-A3A3496BA239}">
      <dsp:nvSpPr>
        <dsp:cNvPr id="0" name=""/>
        <dsp:cNvSpPr/>
      </dsp:nvSpPr>
      <dsp:spPr>
        <a:xfrm rot="10800000">
          <a:off x="0" y="2088232"/>
          <a:ext cx="3996444" cy="2088232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игровой </a:t>
          </a:r>
          <a:r>
            <a:rPr lang="ru-RU" sz="2700" kern="1200" dirty="0" err="1" smtClean="0"/>
            <a:t>стретчинг</a:t>
          </a:r>
          <a:endParaRPr lang="ru-RU" sz="2700" kern="1200" dirty="0" smtClean="0"/>
        </a:p>
      </dsp:txBody>
      <dsp:txXfrm rot="10800000">
        <a:off x="0" y="2610290"/>
        <a:ext cx="3996444" cy="1566174"/>
      </dsp:txXfrm>
    </dsp:sp>
    <dsp:sp modelId="{E45AB70F-AA7E-4CEB-ABB5-0B63CB659EF9}">
      <dsp:nvSpPr>
        <dsp:cNvPr id="0" name=""/>
        <dsp:cNvSpPr/>
      </dsp:nvSpPr>
      <dsp:spPr>
        <a:xfrm rot="5400000">
          <a:off x="4950550" y="1134126"/>
          <a:ext cx="2088232" cy="3996444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танцевальные  движения</a:t>
          </a:r>
          <a:endParaRPr lang="ru-RU" sz="2700" kern="1200" dirty="0"/>
        </a:p>
      </dsp:txBody>
      <dsp:txXfrm rot="-5400000">
        <a:off x="3996443" y="2610290"/>
        <a:ext cx="3996444" cy="1566174"/>
      </dsp:txXfrm>
    </dsp:sp>
    <dsp:sp modelId="{258BE292-B292-4D14-A8BC-051E0B399925}">
      <dsp:nvSpPr>
        <dsp:cNvPr id="0" name=""/>
        <dsp:cNvSpPr/>
      </dsp:nvSpPr>
      <dsp:spPr>
        <a:xfrm>
          <a:off x="1283174" y="1566174"/>
          <a:ext cx="5426539" cy="1044116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accent2">
                  <a:lumMod val="50000"/>
                </a:schemeClr>
              </a:solidFill>
            </a:rPr>
            <a:t>Танцевально-ритмические композиции</a:t>
          </a:r>
          <a:endParaRPr lang="ru-RU" sz="27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334144" y="1617144"/>
        <a:ext cx="5324599" cy="942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19510-6B73-406C-8B54-FC8854F8413B}">
      <dsp:nvSpPr>
        <dsp:cNvPr id="0" name=""/>
        <dsp:cNvSpPr/>
      </dsp:nvSpPr>
      <dsp:spPr>
        <a:xfrm>
          <a:off x="0" y="422899"/>
          <a:ext cx="7632848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выявление  и  развитие способностей </a:t>
          </a:r>
          <a:endParaRPr lang="ru-RU" sz="3200" kern="1200"/>
        </a:p>
      </dsp:txBody>
      <dsp:txXfrm>
        <a:off x="59399" y="482298"/>
        <a:ext cx="7514050" cy="1098002"/>
      </dsp:txXfrm>
    </dsp:sp>
    <dsp:sp modelId="{AC433B7D-97BD-4002-AE62-2FD8F276DE6C}">
      <dsp:nvSpPr>
        <dsp:cNvPr id="0" name=""/>
        <dsp:cNvSpPr/>
      </dsp:nvSpPr>
      <dsp:spPr>
        <a:xfrm>
          <a:off x="0" y="1731860"/>
          <a:ext cx="7632848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формирование  средствами музыки и   движений  разнообразных   умений </a:t>
          </a:r>
          <a:endParaRPr lang="ru-RU" sz="3200" kern="1200" dirty="0"/>
        </a:p>
      </dsp:txBody>
      <dsp:txXfrm>
        <a:off x="59399" y="1791259"/>
        <a:ext cx="7514050" cy="1098002"/>
      </dsp:txXfrm>
    </dsp:sp>
    <dsp:sp modelId="{3F0DEC1D-2A0F-4ECC-A2C3-188AE2F31732}">
      <dsp:nvSpPr>
        <dsp:cNvPr id="0" name=""/>
        <dsp:cNvSpPr/>
      </dsp:nvSpPr>
      <dsp:spPr>
        <a:xfrm>
          <a:off x="0" y="3040820"/>
          <a:ext cx="7632848" cy="1216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стабилизация  </a:t>
          </a:r>
          <a:r>
            <a:rPr lang="ru-RU" sz="3200" kern="1200" dirty="0" err="1" smtClean="0"/>
            <a:t>эмоциогенного</a:t>
          </a:r>
          <a:r>
            <a:rPr lang="ru-RU" sz="3200" kern="1200" dirty="0" smtClean="0"/>
            <a:t>   состояния</a:t>
          </a:r>
          <a:endParaRPr lang="ru-RU" sz="3200" kern="1200" dirty="0"/>
        </a:p>
      </dsp:txBody>
      <dsp:txXfrm>
        <a:off x="59399" y="3100219"/>
        <a:ext cx="7514050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A0D35-CC69-4981-8B66-0B3D04E12EAE}">
      <dsp:nvSpPr>
        <dsp:cNvPr id="0" name=""/>
        <dsp:cNvSpPr/>
      </dsp:nvSpPr>
      <dsp:spPr>
        <a:xfrm>
          <a:off x="0" y="0"/>
          <a:ext cx="8496944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Утренники  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Осенние,  зимние,  весенние, летние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В  честь </a:t>
          </a:r>
          <a:r>
            <a:rPr lang="ru-RU" sz="2100" kern="1200" dirty="0" err="1" smtClean="0"/>
            <a:t>социо</a:t>
          </a:r>
          <a:r>
            <a:rPr lang="ru-RU" sz="2100" kern="1200" dirty="0" smtClean="0"/>
            <a:t>-культурных  событий  и  памятных  дат</a:t>
          </a:r>
          <a:endParaRPr lang="ru-RU" sz="2100" kern="1200" dirty="0"/>
        </a:p>
      </dsp:txBody>
      <dsp:txXfrm>
        <a:off x="1863657" y="0"/>
        <a:ext cx="6633286" cy="1642682"/>
      </dsp:txXfrm>
    </dsp:sp>
    <dsp:sp modelId="{A07BB0BE-3884-440B-A1C2-F2AB35CB1BA9}">
      <dsp:nvSpPr>
        <dsp:cNvPr id="0" name=""/>
        <dsp:cNvSpPr/>
      </dsp:nvSpPr>
      <dsp:spPr>
        <a:xfrm>
          <a:off x="164268" y="164268"/>
          <a:ext cx="1699388" cy="13141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A6D05-DC67-49D0-95DF-9B2516EB18FA}">
      <dsp:nvSpPr>
        <dsp:cNvPr id="0" name=""/>
        <dsp:cNvSpPr/>
      </dsp:nvSpPr>
      <dsp:spPr>
        <a:xfrm>
          <a:off x="0" y="1806950"/>
          <a:ext cx="8496944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Праздники 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Новогодние,  рождественские,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Государственные  </a:t>
          </a:r>
          <a:endParaRPr lang="ru-RU" sz="2100" kern="1200" dirty="0"/>
        </a:p>
      </dsp:txBody>
      <dsp:txXfrm>
        <a:off x="1863657" y="1806950"/>
        <a:ext cx="6633286" cy="1642682"/>
      </dsp:txXfrm>
    </dsp:sp>
    <dsp:sp modelId="{260FF5A6-DCAD-4452-9330-C533F64B3329}">
      <dsp:nvSpPr>
        <dsp:cNvPr id="0" name=""/>
        <dsp:cNvSpPr/>
      </dsp:nvSpPr>
      <dsp:spPr>
        <a:xfrm>
          <a:off x="164268" y="1971219"/>
          <a:ext cx="1699388" cy="13141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2406D-EE0F-4F7E-926C-37E4B994EF26}">
      <dsp:nvSpPr>
        <dsp:cNvPr id="0" name=""/>
        <dsp:cNvSpPr/>
      </dsp:nvSpPr>
      <dsp:spPr>
        <a:xfrm>
          <a:off x="0" y="3613901"/>
          <a:ext cx="8496944" cy="16426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События    и  развлечения</a:t>
          </a:r>
          <a:endParaRPr lang="ru-RU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Народные гуляния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Спартакиады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Фестивали и  концерты</a:t>
          </a:r>
          <a:endParaRPr lang="ru-RU" sz="2100" kern="1200" dirty="0"/>
        </a:p>
      </dsp:txBody>
      <dsp:txXfrm>
        <a:off x="1863657" y="3613901"/>
        <a:ext cx="6633286" cy="1642682"/>
      </dsp:txXfrm>
    </dsp:sp>
    <dsp:sp modelId="{654139A8-9A2A-4ECA-B509-79915D729A4E}">
      <dsp:nvSpPr>
        <dsp:cNvPr id="0" name=""/>
        <dsp:cNvSpPr/>
      </dsp:nvSpPr>
      <dsp:spPr>
        <a:xfrm>
          <a:off x="164268" y="3778169"/>
          <a:ext cx="1699388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4EA26-CCC8-419E-9FDF-FB8528412ABB}">
      <dsp:nvSpPr>
        <dsp:cNvPr id="0" name=""/>
        <dsp:cNvSpPr/>
      </dsp:nvSpPr>
      <dsp:spPr>
        <a:xfrm>
          <a:off x="1784" y="0"/>
          <a:ext cx="2775613" cy="619268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Не  связанный  со  сценарием отдельный  концертный  номер</a:t>
          </a:r>
          <a:endParaRPr lang="ru-RU" sz="2800" kern="1200" dirty="0"/>
        </a:p>
      </dsp:txBody>
      <dsp:txXfrm>
        <a:off x="1784" y="2477075"/>
        <a:ext cx="2775613" cy="2477075"/>
      </dsp:txXfrm>
    </dsp:sp>
    <dsp:sp modelId="{ECA62982-1F6C-4296-8F72-7F06B8299C39}">
      <dsp:nvSpPr>
        <dsp:cNvPr id="0" name=""/>
        <dsp:cNvSpPr/>
      </dsp:nvSpPr>
      <dsp:spPr>
        <a:xfrm>
          <a:off x="358508" y="371561"/>
          <a:ext cx="2062165" cy="20621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6E07E-B363-48E5-B33A-C9F980C0178A}">
      <dsp:nvSpPr>
        <dsp:cNvPr id="0" name=""/>
        <dsp:cNvSpPr/>
      </dsp:nvSpPr>
      <dsp:spPr>
        <a:xfrm>
          <a:off x="2860665" y="0"/>
          <a:ext cx="2775613" cy="619268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Композиция,  как  логический  ход  сценария</a:t>
          </a:r>
          <a:endParaRPr lang="ru-RU" sz="2800" kern="1200" dirty="0"/>
        </a:p>
      </dsp:txBody>
      <dsp:txXfrm>
        <a:off x="2860665" y="2477075"/>
        <a:ext cx="2775613" cy="2477075"/>
      </dsp:txXfrm>
    </dsp:sp>
    <dsp:sp modelId="{F2482E6E-8D86-4B47-98C6-161984AEDD40}">
      <dsp:nvSpPr>
        <dsp:cNvPr id="0" name=""/>
        <dsp:cNvSpPr/>
      </dsp:nvSpPr>
      <dsp:spPr>
        <a:xfrm>
          <a:off x="3217389" y="371561"/>
          <a:ext cx="2062165" cy="20621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AE1EA-DCBB-46D3-991D-F8CB8F26D89C}">
      <dsp:nvSpPr>
        <dsp:cNvPr id="0" name=""/>
        <dsp:cNvSpPr/>
      </dsp:nvSpPr>
      <dsp:spPr>
        <a:xfrm>
          <a:off x="5719546" y="0"/>
          <a:ext cx="2775613" cy="619268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Композиция  как  результат  достижений  ребенка</a:t>
          </a:r>
          <a:endParaRPr lang="ru-RU" sz="2800" kern="1200" dirty="0"/>
        </a:p>
      </dsp:txBody>
      <dsp:txXfrm>
        <a:off x="5719546" y="2477075"/>
        <a:ext cx="2775613" cy="2477075"/>
      </dsp:txXfrm>
    </dsp:sp>
    <dsp:sp modelId="{4AD5650C-BC95-4CB6-A4C8-BAFA98777380}">
      <dsp:nvSpPr>
        <dsp:cNvPr id="0" name=""/>
        <dsp:cNvSpPr/>
      </dsp:nvSpPr>
      <dsp:spPr>
        <a:xfrm>
          <a:off x="6076270" y="371561"/>
          <a:ext cx="2062165" cy="206216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11DA5-1531-435A-8063-8200DB6DF962}">
      <dsp:nvSpPr>
        <dsp:cNvPr id="0" name=""/>
        <dsp:cNvSpPr/>
      </dsp:nvSpPr>
      <dsp:spPr>
        <a:xfrm>
          <a:off x="339877" y="4954150"/>
          <a:ext cx="7817188" cy="928903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F8BB4-99EA-45E6-B6EB-B2779740F6C8}">
      <dsp:nvSpPr>
        <dsp:cNvPr id="0" name=""/>
        <dsp:cNvSpPr/>
      </dsp:nvSpPr>
      <dsp:spPr>
        <a:xfrm>
          <a:off x="0" y="393026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6F8FF-69CA-47C5-8237-A55C60EF8D33}">
      <dsp:nvSpPr>
        <dsp:cNvPr id="0" name=""/>
        <dsp:cNvSpPr/>
      </dsp:nvSpPr>
      <dsp:spPr>
        <a:xfrm>
          <a:off x="417646" y="97826"/>
          <a:ext cx="5847049" cy="590400"/>
        </a:xfrm>
        <a:prstGeom prst="round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Перестроения  и  разные  виды  ходьбы</a:t>
          </a:r>
          <a:endParaRPr lang="ru-RU" sz="2000" kern="1200" dirty="0"/>
        </a:p>
      </dsp:txBody>
      <dsp:txXfrm>
        <a:off x="446467" y="126647"/>
        <a:ext cx="5789407" cy="532758"/>
      </dsp:txXfrm>
    </dsp:sp>
    <dsp:sp modelId="{B865A1BB-3215-483F-B9BF-37808A2C9697}">
      <dsp:nvSpPr>
        <dsp:cNvPr id="0" name=""/>
        <dsp:cNvSpPr/>
      </dsp:nvSpPr>
      <dsp:spPr>
        <a:xfrm>
          <a:off x="0" y="1300226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925B3-5529-47FF-9B38-75109ACF82D4}">
      <dsp:nvSpPr>
        <dsp:cNvPr id="0" name=""/>
        <dsp:cNvSpPr/>
      </dsp:nvSpPr>
      <dsp:spPr>
        <a:xfrm>
          <a:off x="417646" y="1005026"/>
          <a:ext cx="5847049" cy="590400"/>
        </a:xfrm>
        <a:prstGeom prst="round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Движения  с  предметами  в  руках</a:t>
          </a:r>
          <a:endParaRPr lang="ru-RU" sz="2000" kern="1200" dirty="0"/>
        </a:p>
      </dsp:txBody>
      <dsp:txXfrm>
        <a:off x="446467" y="1033847"/>
        <a:ext cx="5789407" cy="532758"/>
      </dsp:txXfrm>
    </dsp:sp>
    <dsp:sp modelId="{A39D0709-E655-4A23-9499-BFB263952901}">
      <dsp:nvSpPr>
        <dsp:cNvPr id="0" name=""/>
        <dsp:cNvSpPr/>
      </dsp:nvSpPr>
      <dsp:spPr>
        <a:xfrm>
          <a:off x="0" y="2207426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CFD24-295F-4FB0-8327-881A5E7283A1}">
      <dsp:nvSpPr>
        <dsp:cNvPr id="0" name=""/>
        <dsp:cNvSpPr/>
      </dsp:nvSpPr>
      <dsp:spPr>
        <a:xfrm>
          <a:off x="417646" y="1912226"/>
          <a:ext cx="5847049" cy="590400"/>
        </a:xfrm>
        <a:prstGeom prst="roundRect">
          <a:avLst/>
        </a:prstGeom>
        <a:solidFill>
          <a:schemeClr val="tx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Движения  в  разном  положении  тела (лежа, сидя,  стоя  на  коленях)</a:t>
          </a:r>
          <a:endParaRPr lang="ru-RU" sz="2000" kern="1200" dirty="0"/>
        </a:p>
      </dsp:txBody>
      <dsp:txXfrm>
        <a:off x="446467" y="1941047"/>
        <a:ext cx="5789407" cy="532758"/>
      </dsp:txXfrm>
    </dsp:sp>
    <dsp:sp modelId="{B32F8263-11C5-45A9-9967-1A8D98289139}">
      <dsp:nvSpPr>
        <dsp:cNvPr id="0" name=""/>
        <dsp:cNvSpPr/>
      </dsp:nvSpPr>
      <dsp:spPr>
        <a:xfrm>
          <a:off x="0" y="3114626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1AA33-7C5B-42EB-B1B1-F61C060FC353}">
      <dsp:nvSpPr>
        <dsp:cNvPr id="0" name=""/>
        <dsp:cNvSpPr/>
      </dsp:nvSpPr>
      <dsp:spPr>
        <a:xfrm>
          <a:off x="417646" y="2819426"/>
          <a:ext cx="5847049" cy="590400"/>
        </a:xfrm>
        <a:prstGeom prst="roundRect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Различные  виды  бега (на  носочках,  с  поскоками, галоп и т п)</a:t>
          </a:r>
          <a:endParaRPr lang="ru-RU" sz="2000" kern="1200" dirty="0"/>
        </a:p>
      </dsp:txBody>
      <dsp:txXfrm>
        <a:off x="446467" y="2848247"/>
        <a:ext cx="5789407" cy="532758"/>
      </dsp:txXfrm>
    </dsp:sp>
    <dsp:sp modelId="{C84C6801-19C0-45C1-A3C6-5C403AE0B9CD}">
      <dsp:nvSpPr>
        <dsp:cNvPr id="0" name=""/>
        <dsp:cNvSpPr/>
      </dsp:nvSpPr>
      <dsp:spPr>
        <a:xfrm>
          <a:off x="0" y="4208387"/>
          <a:ext cx="835292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5242F-83EE-4171-BF1D-13F7E5DF134E}">
      <dsp:nvSpPr>
        <dsp:cNvPr id="0" name=""/>
        <dsp:cNvSpPr/>
      </dsp:nvSpPr>
      <dsp:spPr>
        <a:xfrm>
          <a:off x="417646" y="3726626"/>
          <a:ext cx="5847049" cy="776960"/>
        </a:xfrm>
        <a:prstGeom prst="round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Движения  парами,  в  разных  плоскостях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и  поверхностях  </a:t>
          </a:r>
          <a:endParaRPr lang="ru-RU" sz="2000" kern="1200" dirty="0"/>
        </a:p>
      </dsp:txBody>
      <dsp:txXfrm>
        <a:off x="455574" y="3764554"/>
        <a:ext cx="5771193" cy="7011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0798B-B384-4664-A46C-2E6FFE5BE77B}">
      <dsp:nvSpPr>
        <dsp:cNvPr id="0" name=""/>
        <dsp:cNvSpPr/>
      </dsp:nvSpPr>
      <dsp:spPr>
        <a:xfrm>
          <a:off x="0" y="0"/>
          <a:ext cx="8136904" cy="144508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 </a:t>
          </a:r>
          <a:r>
            <a:rPr lang="ru-RU" sz="2500" kern="1200" dirty="0" smtClean="0">
              <a:solidFill>
                <a:schemeClr val="bg1"/>
              </a:solidFill>
              <a:cs typeface="Aharoni" pitchFamily="2" charset="-79"/>
            </a:rPr>
            <a:t>физкультурные занятия</a:t>
          </a:r>
          <a:endParaRPr lang="ru-RU" sz="2500" kern="1200" dirty="0">
            <a:solidFill>
              <a:schemeClr val="bg1"/>
            </a:solidFill>
            <a:cs typeface="Aharoni" pitchFamily="2" charset="-79"/>
          </a:endParaRPr>
        </a:p>
      </dsp:txBody>
      <dsp:txXfrm>
        <a:off x="1771889" y="0"/>
        <a:ext cx="6365014" cy="1445089"/>
      </dsp:txXfrm>
    </dsp:sp>
    <dsp:sp modelId="{F67E37AD-FC1D-438C-BB51-5DFC35A2D500}">
      <dsp:nvSpPr>
        <dsp:cNvPr id="0" name=""/>
        <dsp:cNvSpPr/>
      </dsp:nvSpPr>
      <dsp:spPr>
        <a:xfrm>
          <a:off x="144509" y="144509"/>
          <a:ext cx="1627380" cy="11560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1EF8A-24FF-43A4-B3A1-63D7C834B08B}">
      <dsp:nvSpPr>
        <dsp:cNvPr id="0" name=""/>
        <dsp:cNvSpPr/>
      </dsp:nvSpPr>
      <dsp:spPr>
        <a:xfrm>
          <a:off x="0" y="1589598"/>
          <a:ext cx="8136904" cy="144508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 подгрупповая  и  индивидуальная   работа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1771889" y="1589598"/>
        <a:ext cx="6365014" cy="1445089"/>
      </dsp:txXfrm>
    </dsp:sp>
    <dsp:sp modelId="{29783FF1-145D-4D91-8A07-246AFD6D07F6}">
      <dsp:nvSpPr>
        <dsp:cNvPr id="0" name=""/>
        <dsp:cNvSpPr/>
      </dsp:nvSpPr>
      <dsp:spPr>
        <a:xfrm>
          <a:off x="144509" y="1734107"/>
          <a:ext cx="1627380" cy="11560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4DA9C-FF7D-428A-9B2C-37F64769B97C}">
      <dsp:nvSpPr>
        <dsp:cNvPr id="0" name=""/>
        <dsp:cNvSpPr/>
      </dsp:nvSpPr>
      <dsp:spPr>
        <a:xfrm>
          <a:off x="0" y="3179197"/>
          <a:ext cx="8136904" cy="144508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Утренняя гимнастика с предметами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без предметов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bg1"/>
              </a:solidFill>
            </a:rPr>
            <a:t>Ритмическая гимнастика</a:t>
          </a:r>
          <a:endParaRPr lang="ru-RU" sz="2500" kern="1200" dirty="0">
            <a:solidFill>
              <a:schemeClr val="bg1"/>
            </a:solidFill>
          </a:endParaRPr>
        </a:p>
      </dsp:txBody>
      <dsp:txXfrm>
        <a:off x="1771889" y="3179197"/>
        <a:ext cx="6365014" cy="1445089"/>
      </dsp:txXfrm>
    </dsp:sp>
    <dsp:sp modelId="{986D702D-15E2-4D22-A05D-3C1D970660DF}">
      <dsp:nvSpPr>
        <dsp:cNvPr id="0" name=""/>
        <dsp:cNvSpPr/>
      </dsp:nvSpPr>
      <dsp:spPr>
        <a:xfrm>
          <a:off x="144509" y="3323707"/>
          <a:ext cx="1627380" cy="11560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D8768-9318-4971-8004-DA057D9039E7}">
      <dsp:nvSpPr>
        <dsp:cNvPr id="0" name=""/>
        <dsp:cNvSpPr/>
      </dsp:nvSpPr>
      <dsp:spPr>
        <a:xfrm>
          <a:off x="0" y="299868"/>
          <a:ext cx="77152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начальный этап - обучение упражнению (отдельному движению).</a:t>
          </a:r>
          <a:endParaRPr lang="ru-RU" sz="3400" kern="1200" dirty="0"/>
        </a:p>
      </dsp:txBody>
      <dsp:txXfrm>
        <a:off x="66025" y="365893"/>
        <a:ext cx="7583150" cy="1220470"/>
      </dsp:txXfrm>
    </dsp:sp>
    <dsp:sp modelId="{29BAFC5E-865D-4621-A3D0-6A2098200A39}">
      <dsp:nvSpPr>
        <dsp:cNvPr id="0" name=""/>
        <dsp:cNvSpPr/>
      </dsp:nvSpPr>
      <dsp:spPr>
        <a:xfrm>
          <a:off x="0" y="1750308"/>
          <a:ext cx="77152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этап углубленного разучивания упражнения.</a:t>
          </a:r>
          <a:endParaRPr lang="ru-RU" sz="3400" kern="1200" dirty="0"/>
        </a:p>
      </dsp:txBody>
      <dsp:txXfrm>
        <a:off x="66025" y="1816333"/>
        <a:ext cx="7583150" cy="1220470"/>
      </dsp:txXfrm>
    </dsp:sp>
    <dsp:sp modelId="{2696F409-7C99-4316-A870-41D8B68C0B14}">
      <dsp:nvSpPr>
        <dsp:cNvPr id="0" name=""/>
        <dsp:cNvSpPr/>
      </dsp:nvSpPr>
      <dsp:spPr>
        <a:xfrm>
          <a:off x="0" y="3200748"/>
          <a:ext cx="77152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этап закрепления и совершенствования упражнения</a:t>
          </a:r>
          <a:endParaRPr lang="ru-RU" sz="3400" kern="1200" dirty="0"/>
        </a:p>
      </dsp:txBody>
      <dsp:txXfrm>
        <a:off x="66025" y="3266773"/>
        <a:ext cx="7583150" cy="12204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753A6-3A27-4291-8C99-0273D1E691D0}">
      <dsp:nvSpPr>
        <dsp:cNvPr id="0" name=""/>
        <dsp:cNvSpPr/>
      </dsp:nvSpPr>
      <dsp:spPr>
        <a:xfrm>
          <a:off x="0" y="0"/>
          <a:ext cx="8352928" cy="78635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Ищем </a:t>
          </a:r>
          <a:r>
            <a:rPr lang="ru-RU" sz="3300" kern="1200" dirty="0" err="1" smtClean="0"/>
            <a:t>Капитошку</a:t>
          </a:r>
          <a:endParaRPr lang="ru-RU" sz="3300" kern="1200" dirty="0"/>
        </a:p>
      </dsp:txBody>
      <dsp:txXfrm>
        <a:off x="1749221" y="0"/>
        <a:ext cx="6603706" cy="786356"/>
      </dsp:txXfrm>
    </dsp:sp>
    <dsp:sp modelId="{E88F291C-33E2-4D7A-94C9-8F9C1320ED7D}">
      <dsp:nvSpPr>
        <dsp:cNvPr id="0" name=""/>
        <dsp:cNvSpPr/>
      </dsp:nvSpPr>
      <dsp:spPr>
        <a:xfrm>
          <a:off x="78635" y="78635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A1DB4-C4AB-4AE8-85A1-D0456507A91F}">
      <dsp:nvSpPr>
        <dsp:cNvPr id="0" name=""/>
        <dsp:cNvSpPr/>
      </dsp:nvSpPr>
      <dsp:spPr>
        <a:xfrm>
          <a:off x="0" y="864992"/>
          <a:ext cx="8352928" cy="78635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Бежим  за  ним  по  дорожке </a:t>
          </a:r>
          <a:endParaRPr lang="ru-RU" sz="3300" kern="1200" dirty="0"/>
        </a:p>
      </dsp:txBody>
      <dsp:txXfrm>
        <a:off x="1749221" y="864992"/>
        <a:ext cx="6603706" cy="786356"/>
      </dsp:txXfrm>
    </dsp:sp>
    <dsp:sp modelId="{388B5D02-19E1-4CFF-B6E6-71D6702208B7}">
      <dsp:nvSpPr>
        <dsp:cNvPr id="0" name=""/>
        <dsp:cNvSpPr/>
      </dsp:nvSpPr>
      <dsp:spPr>
        <a:xfrm>
          <a:off x="78635" y="943628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2BAF7-44B3-4B47-BBBD-AA0AB5FF0BAC}">
      <dsp:nvSpPr>
        <dsp:cNvPr id="0" name=""/>
        <dsp:cNvSpPr/>
      </dsp:nvSpPr>
      <dsp:spPr>
        <a:xfrm>
          <a:off x="0" y="1729984"/>
          <a:ext cx="8352928" cy="78635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Прыгаем  от  радости </a:t>
          </a:r>
          <a:endParaRPr lang="ru-RU" sz="3300" kern="1200" dirty="0"/>
        </a:p>
      </dsp:txBody>
      <dsp:txXfrm>
        <a:off x="1749221" y="1729984"/>
        <a:ext cx="6603706" cy="786356"/>
      </dsp:txXfrm>
    </dsp:sp>
    <dsp:sp modelId="{296F5672-D726-4C13-9E01-510A38E290BA}">
      <dsp:nvSpPr>
        <dsp:cNvPr id="0" name=""/>
        <dsp:cNvSpPr/>
      </dsp:nvSpPr>
      <dsp:spPr>
        <a:xfrm>
          <a:off x="78635" y="1808620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60FAF-8BED-4FAB-A57B-785BFBF2B667}">
      <dsp:nvSpPr>
        <dsp:cNvPr id="0" name=""/>
        <dsp:cNvSpPr/>
      </dsp:nvSpPr>
      <dsp:spPr>
        <a:xfrm>
          <a:off x="0" y="2594977"/>
          <a:ext cx="8352928" cy="786356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Качаемся  на  ромашке</a:t>
          </a:r>
          <a:endParaRPr lang="ru-RU" sz="3300" kern="1200" dirty="0"/>
        </a:p>
      </dsp:txBody>
      <dsp:txXfrm>
        <a:off x="1749221" y="2594977"/>
        <a:ext cx="6603706" cy="786356"/>
      </dsp:txXfrm>
    </dsp:sp>
    <dsp:sp modelId="{974884CE-66E3-47A0-8B20-9EBBA485FA64}">
      <dsp:nvSpPr>
        <dsp:cNvPr id="0" name=""/>
        <dsp:cNvSpPr/>
      </dsp:nvSpPr>
      <dsp:spPr>
        <a:xfrm>
          <a:off x="78635" y="2673612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1697C-CB2C-4F43-9C57-B52744EE855B}">
      <dsp:nvSpPr>
        <dsp:cNvPr id="0" name=""/>
        <dsp:cNvSpPr/>
      </dsp:nvSpPr>
      <dsp:spPr>
        <a:xfrm>
          <a:off x="0" y="3459969"/>
          <a:ext cx="8352928" cy="786356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Догоняем  </a:t>
          </a:r>
          <a:r>
            <a:rPr lang="ru-RU" sz="3300" kern="1200" dirty="0" err="1" smtClean="0"/>
            <a:t>Капитошку</a:t>
          </a:r>
          <a:endParaRPr lang="ru-RU" sz="3300" kern="1200" dirty="0"/>
        </a:p>
      </dsp:txBody>
      <dsp:txXfrm>
        <a:off x="1749221" y="3459969"/>
        <a:ext cx="6603706" cy="786356"/>
      </dsp:txXfrm>
    </dsp:sp>
    <dsp:sp modelId="{AF6F5111-4925-43A4-948B-A0DF30114FF4}">
      <dsp:nvSpPr>
        <dsp:cNvPr id="0" name=""/>
        <dsp:cNvSpPr/>
      </dsp:nvSpPr>
      <dsp:spPr>
        <a:xfrm>
          <a:off x="78635" y="3538605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6069D-EFF4-4984-838A-AD804B555E94}">
      <dsp:nvSpPr>
        <dsp:cNvPr id="0" name=""/>
        <dsp:cNvSpPr/>
      </dsp:nvSpPr>
      <dsp:spPr>
        <a:xfrm>
          <a:off x="0" y="4324962"/>
          <a:ext cx="8352928" cy="786356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Играем  с  </a:t>
          </a:r>
          <a:r>
            <a:rPr lang="ru-RU" sz="3300" kern="1200" dirty="0" err="1" smtClean="0"/>
            <a:t>Капитошкой</a:t>
          </a:r>
          <a:endParaRPr lang="ru-RU" sz="3300" kern="1200" dirty="0"/>
        </a:p>
      </dsp:txBody>
      <dsp:txXfrm>
        <a:off x="1749221" y="4324962"/>
        <a:ext cx="6603706" cy="786356"/>
      </dsp:txXfrm>
    </dsp:sp>
    <dsp:sp modelId="{C85AF08E-65C4-4183-9D25-C158AE34005C}">
      <dsp:nvSpPr>
        <dsp:cNvPr id="0" name=""/>
        <dsp:cNvSpPr/>
      </dsp:nvSpPr>
      <dsp:spPr>
        <a:xfrm>
          <a:off x="78635" y="4403597"/>
          <a:ext cx="1670585" cy="6290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CA79D-AF48-4FF6-9D46-56DF8A513E96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B5154-1A72-4F1F-B54C-9001902EED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08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94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480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42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89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80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899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808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78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548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51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981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458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1878" y="1340768"/>
            <a:ext cx="5816874" cy="19861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Танцевально-ритмические  </a:t>
            </a:r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композиции  в  социокультурной событийности детского  сада 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125071"/>
            <a:ext cx="8584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инструктора  по  физической   культуре  МОУ  Детского  сада №276 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Тракторозаводского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района  Волгограда 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Матыко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Татьяны  Михайловны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2"/>
            <a:ext cx="340015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razvitie-krohi.ru/wp-content/uploads/2015/04/igryi-s-myach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1402"/>
            <a:ext cx="4680520" cy="21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pgb.ru/images/spec/1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21088"/>
            <a:ext cx="381000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441538"/>
            <a:ext cx="455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Районный  этап  городского  конкурса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«Здоровое  поколение»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9028" y="3462371"/>
            <a:ext cx="32912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6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72"/>
    </mc:Choice>
    <mc:Fallback xmlns="">
      <p:transition advTm="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Целостный процесс обучения танцевально-ритмическим движениям  можно условно разделить на 3 этапа: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637526"/>
              </p:ext>
            </p:extLst>
          </p:nvPr>
        </p:nvGraphicFramePr>
        <p:xfrm>
          <a:off x="457200" y="1600200"/>
          <a:ext cx="77152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Картинки по запросу детские картинки танц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2" y="4005064"/>
            <a:ext cx="2699792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Основной метод музыкально-ритмического воспитания детей – «вовлекающий показ» (С.Д. Руднева) двигательных упражнений. Учитывая способность детей к подражанию, их желание двигаться вместе со взрослым и, вместе с тем, неспособность действовать по словесной инструкции, так как от этого напрямую зависит и качество движений детей.</a:t>
            </a:r>
          </a:p>
          <a:p>
            <a:endParaRPr lang="ru-RU" dirty="0"/>
          </a:p>
        </p:txBody>
      </p:sp>
      <p:pic>
        <p:nvPicPr>
          <p:cNvPr id="4" name="Picture 10" descr="http://img-fotki.yandex.ru/get/9313/75308245.16/0_9710d_aa827f41_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81347"/>
            <a:ext cx="3672408" cy="23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8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743846"/>
              </p:ext>
            </p:extLst>
          </p:nvPr>
        </p:nvGraphicFramePr>
        <p:xfrm>
          <a:off x="467544" y="1484784"/>
          <a:ext cx="8352928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03648" y="116632"/>
            <a:ext cx="610135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Разучиваем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музыкально-ритмическую  </a:t>
            </a:r>
          </a:p>
          <a:p>
            <a:pPr algn="ctr"/>
            <a:r>
              <a:rPr lang="ru-RU" sz="2800" b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композицию </a:t>
            </a:r>
            <a:endParaRPr lang="ru-RU" sz="5400" b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6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64896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Напутствия  «ученикам»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716060"/>
              </p:ext>
            </p:extLst>
          </p:nvPr>
        </p:nvGraphicFramePr>
        <p:xfrm>
          <a:off x="323528" y="1124744"/>
          <a:ext cx="856895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28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fotki.yandex.ru/get/35/20140578.1e/0_9a78f_ec65d4c0_L.jpg%3Cbr%20/%3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7789"/>
            <a:ext cx="30670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2132856"/>
            <a:ext cx="53801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Танцуйте!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Будьте  здоровы!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32656"/>
            <a:ext cx="7248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Движение - это  жизнь!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4221088"/>
            <a:ext cx="64492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Успехов  в  профессиональной </a:t>
            </a:r>
          </a:p>
          <a:p>
            <a:pPr algn="ctr"/>
            <a:r>
              <a:rPr lang="ru-RU" sz="4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деятельности  </a:t>
            </a:r>
            <a:endParaRPr lang="ru-RU" sz="4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87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581128"/>
            <a:ext cx="8424936" cy="2225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effectLst/>
              </a:rPr>
              <a:t>Здоровье – важнейшая предпосылка правильного формирования характера, развития инициативы, воли, дарований и  способностей. 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Как </a:t>
            </a:r>
            <a:r>
              <a:rPr lang="ru-RU" sz="2400" dirty="0">
                <a:effectLst/>
              </a:rPr>
              <a:t>сохранить  его  и  приумножить  в  дошкольном  детстве? </a:t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54729321"/>
              </p:ext>
            </p:extLst>
          </p:nvPr>
        </p:nvGraphicFramePr>
        <p:xfrm>
          <a:off x="395288" y="332657"/>
          <a:ext cx="8353176" cy="4175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://playcast.ru/uploads/2014/10/15/1022308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276872"/>
            <a:ext cx="16849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st-animation.ru/lanim/deti/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7992888" cy="26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18365068"/>
              </p:ext>
            </p:extLst>
          </p:nvPr>
        </p:nvGraphicFramePr>
        <p:xfrm>
          <a:off x="467544" y="404664"/>
          <a:ext cx="799288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17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0895845"/>
              </p:ext>
            </p:extLst>
          </p:nvPr>
        </p:nvGraphicFramePr>
        <p:xfrm>
          <a:off x="539552" y="26064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Картинки по запросу детские картинки танц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82" y="4149080"/>
            <a:ext cx="2699792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16187725"/>
              </p:ext>
            </p:extLst>
          </p:nvPr>
        </p:nvGraphicFramePr>
        <p:xfrm>
          <a:off x="395536" y="1340768"/>
          <a:ext cx="84969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3823" y="188640"/>
            <a:ext cx="88809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Танцевально - ритмические  композиции 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 структуре  детской  культурной  событийности</a:t>
            </a:r>
            <a:endParaRPr lang="ru-RU" sz="4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4" descr="http://img-fotki.yandex.ru/get/9496/65387414.53d/0_fd519_25bef7ab_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16182"/>
            <a:ext cx="2498564" cy="31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0049426"/>
              </p:ext>
            </p:extLst>
          </p:nvPr>
        </p:nvGraphicFramePr>
        <p:xfrm>
          <a:off x="323528" y="404664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5669903"/>
            <a:ext cx="677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  танцевально-  ритмическая  композиция  в  детских  мероприятиях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518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6842" y="188640"/>
            <a:ext cx="84969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Какие  движения  наиболее  актуальны  при  создании  композиций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60275042"/>
              </p:ext>
            </p:extLst>
          </p:nvPr>
        </p:nvGraphicFramePr>
        <p:xfrm>
          <a:off x="467544" y="1412776"/>
          <a:ext cx="8352928" cy="4810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Картинки по запросу детские картинки танц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20194"/>
            <a:ext cx="3052021" cy="20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Файлы\ФОТО\папа мама я\DSCN15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8600" cy="30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атьяна\Desktop\презинтация\100_4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1"/>
            <a:ext cx="4110021" cy="29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презинтация\DSC05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2996"/>
            <a:ext cx="4212468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131197" cy="23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8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 осуществляется  процесс  подготовки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92986149"/>
              </p:ext>
            </p:extLst>
          </p:nvPr>
        </p:nvGraphicFramePr>
        <p:xfrm>
          <a:off x="467544" y="1397000"/>
          <a:ext cx="8136904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20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3">
    <a:dk1>
      <a:srgbClr val="438585"/>
    </a:dk1>
    <a:lt1>
      <a:sysClr val="window" lastClr="FFFFFF"/>
    </a:lt1>
    <a:dk2>
      <a:srgbClr val="66822D"/>
    </a:dk2>
    <a:lt2>
      <a:srgbClr val="BEEA73"/>
    </a:lt2>
    <a:accent1>
      <a:srgbClr val="C1EC76"/>
    </a:accent1>
    <a:accent2>
      <a:srgbClr val="8FE28A"/>
    </a:accent2>
    <a:accent3>
      <a:srgbClr val="F3BF45"/>
    </a:accent3>
    <a:accent4>
      <a:srgbClr val="F47E5A"/>
    </a:accent4>
    <a:accent5>
      <a:srgbClr val="F489CF"/>
    </a:accent5>
    <a:accent6>
      <a:srgbClr val="B56FF4"/>
    </a:accent6>
    <a:hlink>
      <a:srgbClr val="204040"/>
    </a:hlink>
    <a:folHlink>
      <a:srgbClr val="5EAE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382</Words>
  <Application>Microsoft Office PowerPoint</Application>
  <PresentationFormat>Экран (4:3)</PresentationFormat>
  <Paragraphs>76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  <vt:variant>
        <vt:lpstr>Произвольные показы</vt:lpstr>
      </vt:variant>
      <vt:variant>
        <vt:i4>1</vt:i4>
      </vt:variant>
    </vt:vector>
  </HeadingPairs>
  <TitlesOfParts>
    <vt:vector size="18" baseType="lpstr">
      <vt:lpstr>Воздушный поток</vt:lpstr>
      <vt:lpstr>Тема Office</vt:lpstr>
      <vt:lpstr>Spring</vt:lpstr>
      <vt:lpstr>Танцевально-ритмические  композиции  в  социокультурной событийности детского  сада </vt:lpstr>
      <vt:lpstr>Здоровье – важнейшая предпосылка правильного формирования характера, развития инициативы, воли, дарований и  способностей.   Как сохранить  его  и  приумножить  в  дошкольном  детстве?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Целостный процесс обучения танцевально-ритмическим движениям  можно условно разделить на 3 этапа:</vt:lpstr>
      <vt:lpstr>Презентация PowerPoint</vt:lpstr>
      <vt:lpstr>Презентация PowerPoint</vt:lpstr>
      <vt:lpstr>Напутствия  «ученикам»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Танцевально-ритмические танцы с дошкольниками</dc:title>
  <dc:creator>Татьяна</dc:creator>
  <cp:lastModifiedBy>user</cp:lastModifiedBy>
  <cp:revision>56</cp:revision>
  <dcterms:created xsi:type="dcterms:W3CDTF">2016-10-24T20:37:25Z</dcterms:created>
  <dcterms:modified xsi:type="dcterms:W3CDTF">2017-05-24T17:06:41Z</dcterms:modified>
</cp:coreProperties>
</file>