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B047-5556-4E4C-A4F1-208955A44D87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EAF2-636C-4CA4-91FF-03086C37E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41451"/>
          </a:xfrm>
        </p:spPr>
        <p:txBody>
          <a:bodyPr>
            <a:normAutofit fontScale="90000"/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необычные места планеты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Выполнил: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Котельников Кирилл</a:t>
            </a:r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300" dirty="0" smtClean="0">
                <a:solidFill>
                  <a:schemeClr val="tx1"/>
                </a:solidFill>
              </a:rPr>
              <a:t>ФГБ ПОУ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«Абаканское специальное учебно-воспитательное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 учреждение для обучающихся с </a:t>
            </a:r>
            <a:r>
              <a:rPr lang="ru-RU" sz="1300" dirty="0" err="1" smtClean="0">
                <a:solidFill>
                  <a:schemeClr val="tx1"/>
                </a:solidFill>
              </a:rPr>
              <a:t>девиантным</a:t>
            </a:r>
            <a:endParaRPr lang="ru-RU" sz="1300" dirty="0" smtClean="0">
              <a:solidFill>
                <a:schemeClr val="tx1"/>
              </a:solidFill>
            </a:endParaRPr>
          </a:p>
          <a:p>
            <a:r>
              <a:rPr lang="ru-RU" sz="1300" dirty="0" smtClean="0">
                <a:solidFill>
                  <a:schemeClr val="tx1"/>
                </a:solidFill>
              </a:rPr>
              <a:t> (общественно опасным) поведением</a:t>
            </a:r>
            <a:r>
              <a:rPr lang="ru-RU" sz="1300" b="1" dirty="0" smtClean="0">
                <a:solidFill>
                  <a:schemeClr val="tx1"/>
                </a:solidFill>
              </a:rPr>
              <a:t>   </a:t>
            </a:r>
            <a:endParaRPr lang="ru-RU" sz="1300" dirty="0" smtClean="0">
              <a:solidFill>
                <a:schemeClr val="tx1"/>
              </a:solidFill>
            </a:endParaRPr>
          </a:p>
          <a:p>
            <a:r>
              <a:rPr lang="ru-RU" sz="1300" dirty="0" smtClean="0">
                <a:solidFill>
                  <a:schemeClr val="tx1"/>
                </a:solidFill>
              </a:rPr>
              <a:t>открытого типа» (Абаканское СУВУ)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7853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/>
              <a:t>На </a:t>
            </a:r>
            <a:r>
              <a:rPr lang="ru-RU" sz="2800" dirty="0" err="1"/>
              <a:t>гэльском</a:t>
            </a:r>
            <a:r>
              <a:rPr lang="ru-RU" sz="2800" dirty="0"/>
              <a:t> языке эта пещера называлась </a:t>
            </a:r>
            <a:r>
              <a:rPr lang="ru-RU" sz="2800" dirty="0" err="1"/>
              <a:t>Уам-Бин</a:t>
            </a:r>
            <a:r>
              <a:rPr lang="ru-RU" sz="2800" dirty="0"/>
              <a:t> (Пещера мелодий) - огромный зал многократно повторяет звуки прибоя, и вся пещера буквально поет. Свое название в честь эпического героя </a:t>
            </a:r>
            <a:r>
              <a:rPr lang="ru-RU" sz="2800" dirty="0" err="1"/>
              <a:t>Фингала</a:t>
            </a:r>
            <a:r>
              <a:rPr lang="ru-RU" sz="2800" dirty="0"/>
              <a:t> (Финна </a:t>
            </a:r>
            <a:r>
              <a:rPr lang="ru-RU" sz="2800" dirty="0" err="1"/>
              <a:t>Маккула</a:t>
            </a:r>
            <a:r>
              <a:rPr lang="ru-RU" sz="2800" dirty="0"/>
              <a:t>) она получила от шотландского поэта Джеймса </a:t>
            </a:r>
            <a:r>
              <a:rPr lang="ru-RU" sz="2800" dirty="0" err="1"/>
              <a:t>Макферсона</a:t>
            </a:r>
            <a:r>
              <a:rPr lang="ru-RU" sz="2800" dirty="0"/>
              <a:t>. По легенде, великан </a:t>
            </a:r>
            <a:r>
              <a:rPr lang="ru-RU" sz="2800" dirty="0" err="1"/>
              <a:t>Фингал</a:t>
            </a:r>
            <a:r>
              <a:rPr lang="ru-RU" sz="2800" dirty="0"/>
              <a:t> построил дамбу, соединяющую Шотландию и Ирландию. </a:t>
            </a:r>
          </a:p>
        </p:txBody>
      </p:sp>
      <p:pic>
        <p:nvPicPr>
          <p:cNvPr id="3" name="Рисунок 2" descr="http://files3.adme.ru/files/news/part_59/594605/9862060-R3L8T8D-1000-2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36304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/>
              <a:t>То-Суа</a:t>
            </a:r>
            <a:r>
              <a:rPr lang="ru-RU" sz="3000" b="1" dirty="0"/>
              <a:t>, природный бассейн на острове </a:t>
            </a:r>
            <a:r>
              <a:rPr lang="ru-RU" sz="3000" b="1" dirty="0" err="1"/>
              <a:t>Уполу</a:t>
            </a:r>
            <a:r>
              <a:rPr lang="ru-RU" sz="3000" b="1" dirty="0"/>
              <a:t>, Самоа</a:t>
            </a:r>
          </a:p>
        </p:txBody>
      </p:sp>
      <p:pic>
        <p:nvPicPr>
          <p:cNvPr id="3" name="Рисунок 2" descr="http://files4.adme.ru/files/news/part_59/594605/9826110-R3L8T8D-1000-enhanced-buzz-wide-19179-1384272862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4056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787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200" dirty="0"/>
              <a:t>Озеро в кратере потухшего вулкана, окруженное стеной тропического леса, находится вблизи деревни </a:t>
            </a:r>
            <a:r>
              <a:rPr lang="ru-RU" sz="3200" dirty="0" err="1"/>
              <a:t>Лотофага</a:t>
            </a:r>
            <a:r>
              <a:rPr lang="ru-RU" sz="3200" dirty="0"/>
              <a:t>. Желающие искупаться спускаются по 30-метровой лестнице. </a:t>
            </a:r>
          </a:p>
        </p:txBody>
      </p:sp>
      <p:pic>
        <p:nvPicPr>
          <p:cNvPr id="3" name="Рисунок 2" descr="http://files3.adme.ru/files/news/part_59/594605/9830860-R3L8T8D-1000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8192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300" b="1" dirty="0"/>
              <a:t>Пещеры светлячков, </a:t>
            </a:r>
            <a:r>
              <a:rPr lang="ru-RU" sz="3300" b="1" dirty="0" err="1"/>
              <a:t>Вайтомо</a:t>
            </a:r>
            <a:r>
              <a:rPr lang="ru-RU" sz="3300" b="1" dirty="0"/>
              <a:t>, Новая Зеландия</a:t>
            </a:r>
          </a:p>
        </p:txBody>
      </p:sp>
      <p:pic>
        <p:nvPicPr>
          <p:cNvPr id="3" name="Рисунок 2" descr="http://files2.adme.ru/files/news/part_59/594605/9826010-R3L8T8D-1000-enhanced-buzz-wide-5697-1384274999-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6064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015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/>
              <a:t>Это светлячки, которых можно встретить только в Новой Зеландии. Их зелено-голубое свечение делает свод пещеры похожим на звездное небо в морозную ночь. В Кафедральном холле пещеры в рождественскую ночь поют а капелла - действительно чудесное </a:t>
            </a:r>
            <a:r>
              <a:rPr lang="ru-RU" sz="2800" dirty="0" smtClean="0"/>
              <a:t>зрелище.</a:t>
            </a:r>
            <a:endParaRPr lang="ru-RU" sz="2800" dirty="0"/>
          </a:p>
        </p:txBody>
      </p:sp>
      <p:pic>
        <p:nvPicPr>
          <p:cNvPr id="3" name="Рисунок 2" descr="http://files1.adme.ru/files/news/part_59/594605/9830410-R3L8T8D-1000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16224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Мраморные пещеры, </a:t>
            </a:r>
            <a:r>
              <a:rPr lang="ru-RU" sz="4000" b="1" dirty="0" err="1"/>
              <a:t>Патагония</a:t>
            </a:r>
            <a:r>
              <a:rPr lang="ru-RU" sz="4000" b="1" dirty="0"/>
              <a:t>, Чили</a:t>
            </a:r>
          </a:p>
        </p:txBody>
      </p:sp>
      <p:pic>
        <p:nvPicPr>
          <p:cNvPr id="3" name="Рисунок 2" descr="http://files1.adme.ru/files/news/part_59/594605/9826310-R3L8T8D-1000-enhanced-buzz-wide-18628-1384271175-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8072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787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200" dirty="0"/>
              <a:t>Ярко-голубые гроты, частично погруженные в бирюзовые воды озера </a:t>
            </a:r>
            <a:r>
              <a:rPr lang="ru-RU" sz="3200" dirty="0" err="1"/>
              <a:t>Каррера</a:t>
            </a:r>
            <a:r>
              <a:rPr lang="ru-RU" sz="3200" dirty="0"/>
              <a:t> на границе Аргентины и Чили. Местные жители называют их Мраморным </a:t>
            </a:r>
            <a:r>
              <a:rPr lang="ru-RU" sz="3200" dirty="0" smtClean="0"/>
              <a:t>собором.</a:t>
            </a:r>
            <a:endParaRPr lang="ru-RU" sz="3200" dirty="0"/>
          </a:p>
        </p:txBody>
      </p:sp>
      <p:pic>
        <p:nvPicPr>
          <p:cNvPr id="3" name="Рисунок 2" descr="http://files7.adme.ru/files/news/part_59/594605/9831060-R3L8T8D-1000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28192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/>
              <a:t>Море звезд на острове Ваду, </a:t>
            </a:r>
            <a:r>
              <a:rPr lang="ru-RU" sz="4000" b="1" dirty="0" err="1"/>
              <a:t>Мальдивы</a:t>
            </a:r>
            <a:endParaRPr lang="ru-RU" sz="4000" b="1" dirty="0"/>
          </a:p>
        </p:txBody>
      </p:sp>
      <p:pic>
        <p:nvPicPr>
          <p:cNvPr id="3" name="Рисунок 2" descr="http://files4.adme.ru/files/news/part_59/594605/9826510-R3L8T8D-1000-enhanced-buzz-wide-19789-1383926881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8072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000" dirty="0"/>
              <a:t>На тех, кто оказался на берегу ночью, вид мерцающих звезд в волнах оставляет неизгладимое впечатление. Такой люминесцентный эффект производит обитающий в воде </a:t>
            </a:r>
            <a:r>
              <a:rPr lang="ru-RU" sz="3000" dirty="0" smtClean="0"/>
              <a:t>фитопланктон.</a:t>
            </a:r>
            <a:endParaRPr lang="ru-RU" sz="3000" dirty="0"/>
          </a:p>
        </p:txBody>
      </p:sp>
      <p:pic>
        <p:nvPicPr>
          <p:cNvPr id="3" name="Рисунок 2" descr="http://files3.adme.ru/files/news/part_59/594605/9866060-R3L8T8D-1000-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44216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15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400" b="1" dirty="0"/>
              <a:t>Пляж </a:t>
            </a:r>
            <a:r>
              <a:rPr lang="ru-RU" sz="3400" b="1" dirty="0" err="1"/>
              <a:t>Уайтхевен</a:t>
            </a:r>
            <a:r>
              <a:rPr lang="ru-RU" sz="3400" b="1" dirty="0"/>
              <a:t>, остров </a:t>
            </a:r>
            <a:r>
              <a:rPr lang="ru-RU" sz="3400" b="1" dirty="0" err="1"/>
              <a:t>Уитсандей</a:t>
            </a:r>
            <a:r>
              <a:rPr lang="ru-RU" sz="3400" b="1" dirty="0"/>
              <a:t>, Австралия</a:t>
            </a:r>
          </a:p>
        </p:txBody>
      </p:sp>
      <p:pic>
        <p:nvPicPr>
          <p:cNvPr id="3" name="Рисунок 2" descr="http://files5.adme.ru/files/news/part_59/594605/9866160-R3L8T8D-1000-WhitehavenBeachWhitsundayIslandAustrali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6064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iles2.adme.ru/files/news/part_59/594605/9827210-R3L8T8D-1000-enhanced-buzz-wide-7577-1383858647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6496"/>
            <a:ext cx="9144000" cy="54688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44000" cy="183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3200" dirty="0"/>
              <a:t>Даже самая сильная работа художника не способна передать всей красоты Земли. Иногда в ее ландшафтах кроется красочная палитра, смотря на которую думаешь, что это другая </a:t>
            </a:r>
            <a:r>
              <a:rPr lang="ru-RU" sz="3200" dirty="0" smtClean="0"/>
              <a:t>планета.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210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200" dirty="0"/>
              <a:t>Пляж известен своим белым песком - самым чистым в мире. Он настолько чистый, что NASA использовало его при создании специальных линз для телескопа. Длина пляжа -  7 километров, и он тянется вдоль береговой линии острова. </a:t>
            </a:r>
          </a:p>
        </p:txBody>
      </p:sp>
      <p:pic>
        <p:nvPicPr>
          <p:cNvPr id="3" name="Рисунок 2" descr="http://files7.adme.ru/files/news/part_59/594605/9866260-R3L8T8D-1000-5635005-R3L8T8D-1000-collage6.jpg"/>
          <p:cNvPicPr/>
          <p:nvPr/>
        </p:nvPicPr>
        <p:blipFill>
          <a:blip r:embed="rId2" cstate="print"/>
          <a:srcRect l="1955" t="3458" r="2353" b="4525"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Тропа </a:t>
            </a:r>
            <a:r>
              <a:rPr lang="ru-RU" sz="4400" b="1" dirty="0" err="1"/>
              <a:t>Хайку</a:t>
            </a:r>
            <a:r>
              <a:rPr lang="ru-RU" sz="4400" b="1" dirty="0"/>
              <a:t>, </a:t>
            </a:r>
            <a:r>
              <a:rPr lang="ru-RU" sz="4400" b="1" dirty="0" err="1"/>
              <a:t>Оаху</a:t>
            </a:r>
            <a:r>
              <a:rPr lang="ru-RU" sz="4400" b="1" dirty="0"/>
              <a:t>, Гавайи, США</a:t>
            </a:r>
          </a:p>
        </p:txBody>
      </p:sp>
      <p:pic>
        <p:nvPicPr>
          <p:cNvPr id="3" name="Рисунок 2" descr="http://files2.adme.ru/files/news/part_59/594605/9830010-R3L8T8D-1000-enhanced-buzz-wide-17779-1384275804-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0080"/>
            <a:ext cx="918051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Лестница в небо" насчитывает 4000 ступеней и ведет на вершину хребта </a:t>
            </a:r>
            <a:r>
              <a:rPr lang="ru-RU" sz="3600" dirty="0" err="1" smtClean="0"/>
              <a:t>Кулау</a:t>
            </a:r>
            <a:r>
              <a:rPr lang="ru-RU" sz="3600" dirty="0" smtClean="0"/>
              <a:t>.</a:t>
            </a:r>
            <a:r>
              <a:rPr lang="ru-RU" sz="3600" dirty="0"/>
              <a:t> </a:t>
            </a:r>
          </a:p>
        </p:txBody>
      </p:sp>
      <p:pic>
        <p:nvPicPr>
          <p:cNvPr id="3" name="Рисунок 2" descr="http://files8.adme.ru/files/news/part_59/594605/9848310-R3L8T8D-1000-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52128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Каньон антилопы, Аризона, США</a:t>
            </a:r>
            <a:endParaRPr lang="ru-RU" sz="4400" dirty="0"/>
          </a:p>
        </p:txBody>
      </p:sp>
      <p:pic>
        <p:nvPicPr>
          <p:cNvPr id="3" name="Рисунок 2" descr="http://files8.adme.ru/files/news/part_59/594605/9874710-R3L8T8D-1000-SF011-72-Places-Antelope-Canyon-Page-Arizo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008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953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ru-RU" sz="2800" dirty="0"/>
              <a:t>Каньон получил свое название благодаря рыже-красным стенам, напоминающим шкуру антилопы. Он лежит на землях племени </a:t>
            </a:r>
            <a:r>
              <a:rPr lang="ru-RU" sz="2800" dirty="0" err="1"/>
              <a:t>навахо</a:t>
            </a:r>
            <a:r>
              <a:rPr lang="ru-RU" sz="2800" dirty="0"/>
              <a:t> и принадлежит индейцам этого племени. Чтобы попасть туда, нужно заплатить пошлину за проход по индейской территории и нанять проводника. </a:t>
            </a:r>
          </a:p>
        </p:txBody>
      </p:sp>
      <p:pic>
        <p:nvPicPr>
          <p:cNvPr id="3" name="Рисунок 2" descr="http://files7.adme.ru/files/news/part_59/594605/9875060-R3L8T8D-1000-88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iles6.adme.ru/files/news/part_59/594605/9829360-R3L8T8D-1000-enhanced-buzz-wide-18640-1383930576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2088"/>
            <a:ext cx="9180512" cy="6093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7384"/>
            <a:ext cx="91440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Ландшафт </a:t>
            </a:r>
            <a:r>
              <a:rPr lang="ru-RU" sz="3600" b="1" dirty="0" err="1"/>
              <a:t>Данься</a:t>
            </a:r>
            <a:r>
              <a:rPr lang="ru-RU" sz="3600" b="1" dirty="0"/>
              <a:t>, провинция </a:t>
            </a:r>
            <a:r>
              <a:rPr lang="ru-RU" sz="3600" b="1" dirty="0" err="1"/>
              <a:t>Ганьсу</a:t>
            </a:r>
            <a:r>
              <a:rPr lang="ru-RU" sz="3600" b="1" dirty="0"/>
              <a:t>, Китай</a:t>
            </a:r>
            <a:endParaRPr lang="ru-RU" sz="3600" dirty="0"/>
          </a:p>
        </p:txBody>
      </p:sp>
      <p:pic>
        <p:nvPicPr>
          <p:cNvPr id="6" name="Рисунок 5" descr="http://files6.adme.ru/files/news/part_59/594605/9856610-R3L8T8D-1000-danxia-rainbow-colored-mountains-china-wo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3170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/>
              <a:t>Скопление большого количества песчаника, других минеральных отложений и многовековой эрозии почвы образовали эти горы в эпоху мезозоя. Наслаиваясь и взаимодействуя друг с другом, они образовали причудливые рисунки, которые под воздействием воздуха и воды медленно окислялись. Теперь этот национальный парк входит в список всемирного наследия ЮНЕСКО, где под охраной находятся редкие животные и </a:t>
            </a:r>
            <a:r>
              <a:rPr lang="ru-RU" sz="2800" dirty="0" smtClean="0"/>
              <a:t>растения.</a:t>
            </a:r>
            <a:r>
              <a:rPr lang="ru-RU" sz="2800" dirty="0"/>
              <a:t> </a:t>
            </a:r>
          </a:p>
        </p:txBody>
      </p:sp>
      <p:pic>
        <p:nvPicPr>
          <p:cNvPr id="3" name="Рисунок 2" descr="http://files6.adme.ru/files/news/part_59/594605/9860610-R3L8T8D-100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968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Бамбуковый лес, Киото, Япония</a:t>
            </a:r>
          </a:p>
        </p:txBody>
      </p:sp>
      <p:pic>
        <p:nvPicPr>
          <p:cNvPr id="3" name="Рисунок 2" descr="http://files6.adme.ru/files/news/part_59/594605/9830210-R3L8T8D-1000-enhanced-buzz-wide-17930-1384273944-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92088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149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ru-RU" sz="3200" dirty="0"/>
              <a:t>Заросли бамбука устремляются в небо на высоту 30 метров. А ветер, ударяясь о пустотелые стебли бамбука, создает небольшую вибрацию, поэтому по всему лесу разносится гулкое звучание, сочетающееся с шелестом листьев. </a:t>
            </a:r>
          </a:p>
        </p:txBody>
      </p:sp>
      <p:pic>
        <p:nvPicPr>
          <p:cNvPr id="3" name="Рисунок 2" descr="http://files4.adme.ru/files/news/part_59/594605/9848510-R3L8T8D-1000-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32856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Голубое подземное озеро в Белизе</a:t>
            </a:r>
          </a:p>
        </p:txBody>
      </p:sp>
      <p:pic>
        <p:nvPicPr>
          <p:cNvPr id="4" name="Рисунок 3" descr="http://files1.adme.ru/files/news/part_59/594605/9870760-R3L8T8D-1000-GREAT-BLUE-HOLE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008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634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200" dirty="0"/>
              <a:t>Впадина почти идеальной круглой формы. Глубина озера доходит в некоторых местах до 125 метров. Раньше на месте озера была пещера, но ее верхняя часть обвалилась 10 тысяч лет назад, когда суша отступила в море. Популярное место для </a:t>
            </a:r>
            <a:r>
              <a:rPr lang="ru-RU" sz="3200" dirty="0" err="1"/>
              <a:t>дайвинга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 descr="http://files8.adme.ru/files/news/part_59/594605/9848710-R3L8T8D-1000-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92288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Пещера </a:t>
            </a:r>
            <a:r>
              <a:rPr lang="ru-RU" sz="3200" b="1" dirty="0" err="1"/>
              <a:t>Фингала</a:t>
            </a:r>
            <a:r>
              <a:rPr lang="ru-RU" sz="3200" b="1" dirty="0"/>
              <a:t>, остров </a:t>
            </a:r>
            <a:r>
              <a:rPr lang="ru-RU" sz="3200" b="1" dirty="0" err="1"/>
              <a:t>Стаффа</a:t>
            </a:r>
            <a:r>
              <a:rPr lang="ru-RU" sz="3200" b="1" dirty="0"/>
              <a:t>, Шотландия</a:t>
            </a:r>
          </a:p>
        </p:txBody>
      </p:sp>
      <p:pic>
        <p:nvPicPr>
          <p:cNvPr id="3" name="Рисунок 2" descr="http://files6.adme.ru/files/news/part_59/594605/9861410-R3L8T8D-1000-E3PjB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535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Самые необычные места планеты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Admin</cp:lastModifiedBy>
  <cp:revision>10</cp:revision>
  <dcterms:created xsi:type="dcterms:W3CDTF">2016-06-19T05:48:32Z</dcterms:created>
  <dcterms:modified xsi:type="dcterms:W3CDTF">2017-05-24T02:34:27Z</dcterms:modified>
</cp:coreProperties>
</file>