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sldIdLst>
    <p:sldId id="257" r:id="rId2"/>
    <p:sldId id="275" r:id="rId3"/>
    <p:sldId id="258" r:id="rId4"/>
    <p:sldId id="259" r:id="rId5"/>
    <p:sldId id="260" r:id="rId6"/>
    <p:sldId id="276" r:id="rId7"/>
    <p:sldId id="277" r:id="rId8"/>
    <p:sldId id="261" r:id="rId9"/>
    <p:sldId id="262" r:id="rId10"/>
    <p:sldId id="263" r:id="rId11"/>
    <p:sldId id="27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-5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B5DAA0-89A0-4331-AEFC-6F450800D2E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7AE107-664C-4676-805A-FF8C7374E495}">
      <dgm:prSet/>
      <dgm:spPr/>
      <dgm:t>
        <a:bodyPr/>
        <a:lstStyle/>
        <a:p>
          <a:pPr algn="ctr" rtl="0"/>
          <a:r>
            <a:rPr lang="ru-RU" b="1" dirty="0" smtClean="0"/>
            <a:t>ТРЕБОВАНИЯ  к</a:t>
          </a:r>
          <a:endParaRPr lang="ru-RU" b="1" dirty="0"/>
        </a:p>
      </dgm:t>
    </dgm:pt>
    <dgm:pt modelId="{91B56EEA-8725-4434-B1EF-A648C7EC26BF}" type="parTrans" cxnId="{7F861C44-25B4-45A6-915C-E609F656942A}">
      <dgm:prSet/>
      <dgm:spPr/>
      <dgm:t>
        <a:bodyPr/>
        <a:lstStyle/>
        <a:p>
          <a:endParaRPr lang="ru-RU"/>
        </a:p>
      </dgm:t>
    </dgm:pt>
    <dgm:pt modelId="{6DD2D5B8-A918-4482-9525-7ABCFFE1E583}" type="sibTrans" cxnId="{7F861C44-25B4-45A6-915C-E609F656942A}">
      <dgm:prSet/>
      <dgm:spPr/>
      <dgm:t>
        <a:bodyPr/>
        <a:lstStyle/>
        <a:p>
          <a:endParaRPr lang="ru-RU"/>
        </a:p>
      </dgm:t>
    </dgm:pt>
    <dgm:pt modelId="{6F3C10FB-C04A-416C-8FD2-007D39C62F57}">
      <dgm:prSet/>
      <dgm:spPr/>
      <dgm:t>
        <a:bodyPr/>
        <a:lstStyle/>
        <a:p>
          <a:pPr rtl="0"/>
          <a:r>
            <a:rPr lang="ru-RU" b="1" smtClean="0"/>
            <a:t>оборудованию  пищеблока,  инвентарю, посуде</a:t>
          </a:r>
          <a:endParaRPr lang="ru-RU"/>
        </a:p>
      </dgm:t>
    </dgm:pt>
    <dgm:pt modelId="{AB4555BC-0651-4E21-AE13-D80AC210B056}" type="parTrans" cxnId="{3E04ECED-885E-459D-BC4A-3D0002B94EE5}">
      <dgm:prSet/>
      <dgm:spPr/>
      <dgm:t>
        <a:bodyPr/>
        <a:lstStyle/>
        <a:p>
          <a:endParaRPr lang="ru-RU"/>
        </a:p>
      </dgm:t>
    </dgm:pt>
    <dgm:pt modelId="{C24D8083-3C9A-445B-97E2-4D9595389897}" type="sibTrans" cxnId="{3E04ECED-885E-459D-BC4A-3D0002B94EE5}">
      <dgm:prSet/>
      <dgm:spPr/>
      <dgm:t>
        <a:bodyPr/>
        <a:lstStyle/>
        <a:p>
          <a:endParaRPr lang="ru-RU"/>
        </a:p>
      </dgm:t>
    </dgm:pt>
    <dgm:pt modelId="{E06EA885-09DF-4036-8B4B-C40E77F1D428}">
      <dgm:prSet/>
      <dgm:spPr/>
      <dgm:t>
        <a:bodyPr/>
        <a:lstStyle/>
        <a:p>
          <a:pPr rtl="0"/>
          <a:r>
            <a:rPr lang="ru-RU" b="1" smtClean="0"/>
            <a:t>к  условиям  хранения,  приготовления и  реализации</a:t>
          </a:r>
          <a:endParaRPr lang="ru-RU"/>
        </a:p>
      </dgm:t>
    </dgm:pt>
    <dgm:pt modelId="{EF71349E-7F0A-44CB-9750-2C697F3D7783}" type="parTrans" cxnId="{C5772C68-AC02-4C48-BCDC-0D8CB927170A}">
      <dgm:prSet/>
      <dgm:spPr/>
      <dgm:t>
        <a:bodyPr/>
        <a:lstStyle/>
        <a:p>
          <a:endParaRPr lang="ru-RU"/>
        </a:p>
      </dgm:t>
    </dgm:pt>
    <dgm:pt modelId="{6B2D1D3B-BD63-46AA-960A-AD2ECED75E53}" type="sibTrans" cxnId="{C5772C68-AC02-4C48-BCDC-0D8CB927170A}">
      <dgm:prSet/>
      <dgm:spPr/>
      <dgm:t>
        <a:bodyPr/>
        <a:lstStyle/>
        <a:p>
          <a:endParaRPr lang="ru-RU"/>
        </a:p>
      </dgm:t>
    </dgm:pt>
    <dgm:pt modelId="{C0BDC701-2305-4100-B339-17B2F45E4081}">
      <dgm:prSet/>
      <dgm:spPr/>
      <dgm:t>
        <a:bodyPr/>
        <a:lstStyle/>
        <a:p>
          <a:pPr rtl="0"/>
          <a:r>
            <a:rPr lang="ru-RU" b="1" smtClean="0"/>
            <a:t>к  составлению  меню</a:t>
          </a:r>
          <a:endParaRPr lang="ru-RU"/>
        </a:p>
      </dgm:t>
    </dgm:pt>
    <dgm:pt modelId="{33192DD3-8C51-4C44-8F41-D8BEFE5E55A4}" type="parTrans" cxnId="{79E61803-A33F-4595-B607-EDC352C7434F}">
      <dgm:prSet/>
      <dgm:spPr/>
      <dgm:t>
        <a:bodyPr/>
        <a:lstStyle/>
        <a:p>
          <a:endParaRPr lang="ru-RU"/>
        </a:p>
      </dgm:t>
    </dgm:pt>
    <dgm:pt modelId="{E5BC061C-8335-491D-95A4-6F6560951701}" type="sibTrans" cxnId="{79E61803-A33F-4595-B607-EDC352C7434F}">
      <dgm:prSet/>
      <dgm:spPr/>
      <dgm:t>
        <a:bodyPr/>
        <a:lstStyle/>
        <a:p>
          <a:endParaRPr lang="ru-RU"/>
        </a:p>
      </dgm:t>
    </dgm:pt>
    <dgm:pt modelId="{15C29A41-D990-4186-9B6D-0C337D83E723}">
      <dgm:prSet/>
      <dgm:spPr/>
      <dgm:t>
        <a:bodyPr/>
        <a:lstStyle/>
        <a:p>
          <a:pPr rtl="0"/>
          <a:r>
            <a:rPr lang="ru-RU" b="1" smtClean="0"/>
            <a:t>к  перевозке и  приему  пищевых  продуктов</a:t>
          </a:r>
          <a:endParaRPr lang="ru-RU"/>
        </a:p>
      </dgm:t>
    </dgm:pt>
    <dgm:pt modelId="{BF89A281-AB72-47E3-81BE-4D98100B2BBC}" type="parTrans" cxnId="{F67BCA54-4833-4B15-917A-EB7D08941780}">
      <dgm:prSet/>
      <dgm:spPr/>
      <dgm:t>
        <a:bodyPr/>
        <a:lstStyle/>
        <a:p>
          <a:endParaRPr lang="ru-RU"/>
        </a:p>
      </dgm:t>
    </dgm:pt>
    <dgm:pt modelId="{6BC7C434-9C21-41C0-8D8D-7E2184BAD474}" type="sibTrans" cxnId="{F67BCA54-4833-4B15-917A-EB7D08941780}">
      <dgm:prSet/>
      <dgm:spPr/>
      <dgm:t>
        <a:bodyPr/>
        <a:lstStyle/>
        <a:p>
          <a:endParaRPr lang="ru-RU"/>
        </a:p>
      </dgm:t>
    </dgm:pt>
    <dgm:pt modelId="{408AEFE0-C8B3-4E8C-A983-530ECF8258A0}" type="pres">
      <dgm:prSet presAssocID="{AEB5DAA0-89A0-4331-AEFC-6F450800D2E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FA19D94-B682-423A-A84F-A2C278D9DC9A}" type="pres">
      <dgm:prSet presAssocID="{E67AE107-664C-4676-805A-FF8C7374E495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E858BD-9573-4D05-B262-47F16A424E54}" type="pres">
      <dgm:prSet presAssocID="{6DD2D5B8-A918-4482-9525-7ABCFFE1E583}" presName="spacer" presStyleCnt="0"/>
      <dgm:spPr/>
    </dgm:pt>
    <dgm:pt modelId="{1EB17AB2-F2EC-413E-811E-A88A2B3A6246}" type="pres">
      <dgm:prSet presAssocID="{6F3C10FB-C04A-416C-8FD2-007D39C62F57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8C30C1-86ED-4528-981F-CC9D0CF059FD}" type="pres">
      <dgm:prSet presAssocID="{C24D8083-3C9A-445B-97E2-4D9595389897}" presName="spacer" presStyleCnt="0"/>
      <dgm:spPr/>
    </dgm:pt>
    <dgm:pt modelId="{56D450E4-E85D-47DF-A9C3-A566E7FEF2EE}" type="pres">
      <dgm:prSet presAssocID="{E06EA885-09DF-4036-8B4B-C40E77F1D428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8CADD1-A7D1-437B-9E92-90E92287FAC7}" type="pres">
      <dgm:prSet presAssocID="{6B2D1D3B-BD63-46AA-960A-AD2ECED75E53}" presName="spacer" presStyleCnt="0"/>
      <dgm:spPr/>
    </dgm:pt>
    <dgm:pt modelId="{35C6AE03-FE81-4AE7-A721-E0F63E5A6126}" type="pres">
      <dgm:prSet presAssocID="{C0BDC701-2305-4100-B339-17B2F45E4081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3B9432-44AE-49D8-A0E1-474DD5DF5DCC}" type="pres">
      <dgm:prSet presAssocID="{E5BC061C-8335-491D-95A4-6F6560951701}" presName="spacer" presStyleCnt="0"/>
      <dgm:spPr/>
    </dgm:pt>
    <dgm:pt modelId="{8BD639E0-D0A2-4581-A846-685D2478BA20}" type="pres">
      <dgm:prSet presAssocID="{15C29A41-D990-4186-9B6D-0C337D83E72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1FB483-78A2-46B6-B031-F8064A290CC2}" type="presOf" srcId="{6F3C10FB-C04A-416C-8FD2-007D39C62F57}" destId="{1EB17AB2-F2EC-413E-811E-A88A2B3A6246}" srcOrd="0" destOrd="0" presId="urn:microsoft.com/office/officeart/2005/8/layout/vList2"/>
    <dgm:cxn modelId="{7F861C44-25B4-45A6-915C-E609F656942A}" srcId="{AEB5DAA0-89A0-4331-AEFC-6F450800D2ED}" destId="{E67AE107-664C-4676-805A-FF8C7374E495}" srcOrd="0" destOrd="0" parTransId="{91B56EEA-8725-4434-B1EF-A648C7EC26BF}" sibTransId="{6DD2D5B8-A918-4482-9525-7ABCFFE1E583}"/>
    <dgm:cxn modelId="{F67BCA54-4833-4B15-917A-EB7D08941780}" srcId="{AEB5DAA0-89A0-4331-AEFC-6F450800D2ED}" destId="{15C29A41-D990-4186-9B6D-0C337D83E723}" srcOrd="4" destOrd="0" parTransId="{BF89A281-AB72-47E3-81BE-4D98100B2BBC}" sibTransId="{6BC7C434-9C21-41C0-8D8D-7E2184BAD474}"/>
    <dgm:cxn modelId="{3E04ECED-885E-459D-BC4A-3D0002B94EE5}" srcId="{AEB5DAA0-89A0-4331-AEFC-6F450800D2ED}" destId="{6F3C10FB-C04A-416C-8FD2-007D39C62F57}" srcOrd="1" destOrd="0" parTransId="{AB4555BC-0651-4E21-AE13-D80AC210B056}" sibTransId="{C24D8083-3C9A-445B-97E2-4D9595389897}"/>
    <dgm:cxn modelId="{838E2D71-AFC8-430E-B2A0-4B140DFC52BF}" type="presOf" srcId="{AEB5DAA0-89A0-4331-AEFC-6F450800D2ED}" destId="{408AEFE0-C8B3-4E8C-A983-530ECF8258A0}" srcOrd="0" destOrd="0" presId="urn:microsoft.com/office/officeart/2005/8/layout/vList2"/>
    <dgm:cxn modelId="{36B6D717-7C4C-4688-A90F-1BB3AFDDA0F1}" type="presOf" srcId="{E06EA885-09DF-4036-8B4B-C40E77F1D428}" destId="{56D450E4-E85D-47DF-A9C3-A566E7FEF2EE}" srcOrd="0" destOrd="0" presId="urn:microsoft.com/office/officeart/2005/8/layout/vList2"/>
    <dgm:cxn modelId="{1E821536-E896-42C4-A168-23A974CF6A2F}" type="presOf" srcId="{C0BDC701-2305-4100-B339-17B2F45E4081}" destId="{35C6AE03-FE81-4AE7-A721-E0F63E5A6126}" srcOrd="0" destOrd="0" presId="urn:microsoft.com/office/officeart/2005/8/layout/vList2"/>
    <dgm:cxn modelId="{C5772C68-AC02-4C48-BCDC-0D8CB927170A}" srcId="{AEB5DAA0-89A0-4331-AEFC-6F450800D2ED}" destId="{E06EA885-09DF-4036-8B4B-C40E77F1D428}" srcOrd="2" destOrd="0" parTransId="{EF71349E-7F0A-44CB-9750-2C697F3D7783}" sibTransId="{6B2D1D3B-BD63-46AA-960A-AD2ECED75E53}"/>
    <dgm:cxn modelId="{0D18A7F8-A478-4626-B5B3-B7F2D5C8EB3D}" type="presOf" srcId="{15C29A41-D990-4186-9B6D-0C337D83E723}" destId="{8BD639E0-D0A2-4581-A846-685D2478BA20}" srcOrd="0" destOrd="0" presId="urn:microsoft.com/office/officeart/2005/8/layout/vList2"/>
    <dgm:cxn modelId="{79E61803-A33F-4595-B607-EDC352C7434F}" srcId="{AEB5DAA0-89A0-4331-AEFC-6F450800D2ED}" destId="{C0BDC701-2305-4100-B339-17B2F45E4081}" srcOrd="3" destOrd="0" parTransId="{33192DD3-8C51-4C44-8F41-D8BEFE5E55A4}" sibTransId="{E5BC061C-8335-491D-95A4-6F6560951701}"/>
    <dgm:cxn modelId="{759ADB40-8E9F-4D6B-A734-3D03494EADAD}" type="presOf" srcId="{E67AE107-664C-4676-805A-FF8C7374E495}" destId="{9FA19D94-B682-423A-A84F-A2C278D9DC9A}" srcOrd="0" destOrd="0" presId="urn:microsoft.com/office/officeart/2005/8/layout/vList2"/>
    <dgm:cxn modelId="{D8EEB17B-F10C-40FD-844C-41F5A331471B}" type="presParOf" srcId="{408AEFE0-C8B3-4E8C-A983-530ECF8258A0}" destId="{9FA19D94-B682-423A-A84F-A2C278D9DC9A}" srcOrd="0" destOrd="0" presId="urn:microsoft.com/office/officeart/2005/8/layout/vList2"/>
    <dgm:cxn modelId="{95FED668-B1CE-4D5C-BF21-1CD8E7E3E419}" type="presParOf" srcId="{408AEFE0-C8B3-4E8C-A983-530ECF8258A0}" destId="{94E858BD-9573-4D05-B262-47F16A424E54}" srcOrd="1" destOrd="0" presId="urn:microsoft.com/office/officeart/2005/8/layout/vList2"/>
    <dgm:cxn modelId="{C32B2FD3-C9DF-4D56-A98F-67FFB41FF25C}" type="presParOf" srcId="{408AEFE0-C8B3-4E8C-A983-530ECF8258A0}" destId="{1EB17AB2-F2EC-413E-811E-A88A2B3A6246}" srcOrd="2" destOrd="0" presId="urn:microsoft.com/office/officeart/2005/8/layout/vList2"/>
    <dgm:cxn modelId="{52B7908D-114B-48CC-9470-2FD009CF9AA3}" type="presParOf" srcId="{408AEFE0-C8B3-4E8C-A983-530ECF8258A0}" destId="{248C30C1-86ED-4528-981F-CC9D0CF059FD}" srcOrd="3" destOrd="0" presId="urn:microsoft.com/office/officeart/2005/8/layout/vList2"/>
    <dgm:cxn modelId="{24D2F29D-9B43-4F9D-A1BD-68E032B0C32B}" type="presParOf" srcId="{408AEFE0-C8B3-4E8C-A983-530ECF8258A0}" destId="{56D450E4-E85D-47DF-A9C3-A566E7FEF2EE}" srcOrd="4" destOrd="0" presId="urn:microsoft.com/office/officeart/2005/8/layout/vList2"/>
    <dgm:cxn modelId="{DEC036E0-C2C7-4826-A383-6CE5301FBD57}" type="presParOf" srcId="{408AEFE0-C8B3-4E8C-A983-530ECF8258A0}" destId="{DF8CADD1-A7D1-437B-9E92-90E92287FAC7}" srcOrd="5" destOrd="0" presId="urn:microsoft.com/office/officeart/2005/8/layout/vList2"/>
    <dgm:cxn modelId="{608020F6-27C0-4699-8790-BAFB02EE1F1E}" type="presParOf" srcId="{408AEFE0-C8B3-4E8C-A983-530ECF8258A0}" destId="{35C6AE03-FE81-4AE7-A721-E0F63E5A6126}" srcOrd="6" destOrd="0" presId="urn:microsoft.com/office/officeart/2005/8/layout/vList2"/>
    <dgm:cxn modelId="{6D8FFCBA-66C4-4B8C-BF63-A99F8D324D83}" type="presParOf" srcId="{408AEFE0-C8B3-4E8C-A983-530ECF8258A0}" destId="{CC3B9432-44AE-49D8-A0E1-474DD5DF5DCC}" srcOrd="7" destOrd="0" presId="urn:microsoft.com/office/officeart/2005/8/layout/vList2"/>
    <dgm:cxn modelId="{E4554E60-8B6E-40C7-A42F-751E5CB00537}" type="presParOf" srcId="{408AEFE0-C8B3-4E8C-A983-530ECF8258A0}" destId="{8BD639E0-D0A2-4581-A846-685D2478BA2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B4B03D-B1CE-4553-9E75-FCA0D399F5FB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DB25BDE-C28E-4C0E-B176-3A69A27796EB}">
      <dgm:prSet phldrT="[Текст]"/>
      <dgm:spPr/>
      <dgm:t>
        <a:bodyPr/>
        <a:lstStyle/>
        <a:p>
          <a:r>
            <a:rPr lang="ru-RU" dirty="0" smtClean="0"/>
            <a:t>Пищеблок оснащен  современным  оборудованием для  приготовления  пищи: электрические  плиты, мясорубки,  шинковки, разделочные  доски,  кухонный  инвентарь</a:t>
          </a:r>
          <a:endParaRPr lang="ru-RU" dirty="0"/>
        </a:p>
      </dgm:t>
    </dgm:pt>
    <dgm:pt modelId="{974EB988-4E49-4456-886E-3A4829AB4570}" type="parTrans" cxnId="{F2566217-C913-4E70-BD3F-AA39EF2A85E8}">
      <dgm:prSet/>
      <dgm:spPr/>
      <dgm:t>
        <a:bodyPr/>
        <a:lstStyle/>
        <a:p>
          <a:endParaRPr lang="ru-RU"/>
        </a:p>
      </dgm:t>
    </dgm:pt>
    <dgm:pt modelId="{71AC7141-476E-4CD6-91B3-F67684B51D11}" type="sibTrans" cxnId="{F2566217-C913-4E70-BD3F-AA39EF2A85E8}">
      <dgm:prSet/>
      <dgm:spPr/>
      <dgm:t>
        <a:bodyPr/>
        <a:lstStyle/>
        <a:p>
          <a:endParaRPr lang="ru-RU"/>
        </a:p>
      </dgm:t>
    </dgm:pt>
    <dgm:pt modelId="{4FF0FA30-BBC4-4765-B906-20F37370F2E4}">
      <dgm:prSet phldrT="[Текст]"/>
      <dgm:spPr/>
      <dgm:t>
        <a:bodyPr/>
        <a:lstStyle/>
        <a:p>
          <a:r>
            <a:rPr lang="ru-RU" dirty="0" smtClean="0"/>
            <a:t> в  наличии  оборудование  для  хранения  продуктов :  холодильники,  шкафы,  подвальное  помещение  для  хранения  </a:t>
          </a:r>
          <a:r>
            <a:rPr lang="ru-RU" dirty="0" err="1" smtClean="0"/>
            <a:t>офощей</a:t>
          </a:r>
          <a:endParaRPr lang="ru-RU" dirty="0" smtClean="0"/>
        </a:p>
        <a:p>
          <a:endParaRPr lang="ru-RU" dirty="0"/>
        </a:p>
      </dgm:t>
    </dgm:pt>
    <dgm:pt modelId="{01A71F83-E23C-493B-A77C-3E65E0A2EB74}" type="parTrans" cxnId="{09261B75-B8C5-4EB8-A5CD-CEDC254BD8E1}">
      <dgm:prSet/>
      <dgm:spPr/>
      <dgm:t>
        <a:bodyPr/>
        <a:lstStyle/>
        <a:p>
          <a:endParaRPr lang="ru-RU"/>
        </a:p>
      </dgm:t>
    </dgm:pt>
    <dgm:pt modelId="{83E78339-AE90-4843-BBCB-F93F89CFA2E7}" type="sibTrans" cxnId="{09261B75-B8C5-4EB8-A5CD-CEDC254BD8E1}">
      <dgm:prSet/>
      <dgm:spPr/>
      <dgm:t>
        <a:bodyPr/>
        <a:lstStyle/>
        <a:p>
          <a:endParaRPr lang="ru-RU"/>
        </a:p>
      </dgm:t>
    </dgm:pt>
    <dgm:pt modelId="{BE5A4BE9-1858-4DFB-BA13-B7F4B27B4AB7}">
      <dgm:prSet phldrT="[Текст]"/>
      <dgm:spPr/>
      <dgm:t>
        <a:bodyPr/>
        <a:lstStyle/>
        <a:p>
          <a:r>
            <a:rPr lang="ru-RU" dirty="0" smtClean="0"/>
            <a:t>В  достаточном  количестве  </a:t>
          </a:r>
          <a:endParaRPr lang="ru-RU" dirty="0"/>
        </a:p>
      </dgm:t>
    </dgm:pt>
    <dgm:pt modelId="{58914D1E-062D-44D6-A1EA-D1DF7499F7B5}" type="parTrans" cxnId="{9FD1C49E-D898-4EAC-A0F1-813445AA14E9}">
      <dgm:prSet/>
      <dgm:spPr/>
      <dgm:t>
        <a:bodyPr/>
        <a:lstStyle/>
        <a:p>
          <a:endParaRPr lang="ru-RU"/>
        </a:p>
      </dgm:t>
    </dgm:pt>
    <dgm:pt modelId="{8E8B2564-79BE-4FEB-9DE1-72D0C47E5772}" type="sibTrans" cxnId="{9FD1C49E-D898-4EAC-A0F1-813445AA14E9}">
      <dgm:prSet/>
      <dgm:spPr/>
      <dgm:t>
        <a:bodyPr/>
        <a:lstStyle/>
        <a:p>
          <a:endParaRPr lang="ru-RU"/>
        </a:p>
      </dgm:t>
    </dgm:pt>
    <dgm:pt modelId="{F30E858F-2184-47E7-882A-81766A64C68E}">
      <dgm:prSet phldrT="[Текст]"/>
      <dgm:spPr/>
      <dgm:t>
        <a:bodyPr/>
        <a:lstStyle/>
        <a:p>
          <a:r>
            <a:rPr lang="ru-RU" dirty="0" smtClean="0"/>
            <a:t> кухонной  посуды</a:t>
          </a:r>
          <a:endParaRPr lang="ru-RU" dirty="0"/>
        </a:p>
      </dgm:t>
    </dgm:pt>
    <dgm:pt modelId="{6E6DBE6C-0C8F-45FF-B961-7022BC111F38}" type="parTrans" cxnId="{74493388-0EEB-4639-BEAC-05757A35DB99}">
      <dgm:prSet/>
      <dgm:spPr/>
      <dgm:t>
        <a:bodyPr/>
        <a:lstStyle/>
        <a:p>
          <a:endParaRPr lang="ru-RU"/>
        </a:p>
      </dgm:t>
    </dgm:pt>
    <dgm:pt modelId="{A4D708B0-07C9-432E-A927-C00C34990643}" type="sibTrans" cxnId="{74493388-0EEB-4639-BEAC-05757A35DB99}">
      <dgm:prSet/>
      <dgm:spPr/>
      <dgm:t>
        <a:bodyPr/>
        <a:lstStyle/>
        <a:p>
          <a:endParaRPr lang="ru-RU"/>
        </a:p>
      </dgm:t>
    </dgm:pt>
    <dgm:pt modelId="{09AB2E16-C7E7-4E37-B194-74C549ECA7AB}">
      <dgm:prSet phldrT="[Текст]"/>
      <dgm:spPr/>
      <dgm:t>
        <a:bodyPr/>
        <a:lstStyle/>
        <a:p>
          <a:r>
            <a:rPr lang="ru-RU" dirty="0" smtClean="0"/>
            <a:t> инвентаря</a:t>
          </a:r>
          <a:endParaRPr lang="ru-RU" dirty="0"/>
        </a:p>
      </dgm:t>
    </dgm:pt>
    <dgm:pt modelId="{8B2B971B-FF31-40F7-9FDF-6E17B414A53F}" type="parTrans" cxnId="{0185854A-840D-44D9-B86D-8C6A65D0220A}">
      <dgm:prSet/>
      <dgm:spPr/>
      <dgm:t>
        <a:bodyPr/>
        <a:lstStyle/>
        <a:p>
          <a:endParaRPr lang="ru-RU"/>
        </a:p>
      </dgm:t>
    </dgm:pt>
    <dgm:pt modelId="{AFA91D8B-A249-48A5-AA53-B3B6B8239A19}" type="sibTrans" cxnId="{0185854A-840D-44D9-B86D-8C6A65D0220A}">
      <dgm:prSet/>
      <dgm:spPr/>
      <dgm:t>
        <a:bodyPr/>
        <a:lstStyle/>
        <a:p>
          <a:endParaRPr lang="ru-RU"/>
        </a:p>
      </dgm:t>
    </dgm:pt>
    <dgm:pt modelId="{BAF2AED8-2F81-428C-BBF1-9A86C2C78FD4}" type="pres">
      <dgm:prSet presAssocID="{18B4B03D-B1CE-4553-9E75-FCA0D399F5F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ADEB63-9BD6-4A15-85CA-1F115284BBC7}" type="pres">
      <dgm:prSet presAssocID="{4DB25BDE-C28E-4C0E-B176-3A69A27796EB}" presName="comp" presStyleCnt="0"/>
      <dgm:spPr/>
    </dgm:pt>
    <dgm:pt modelId="{B3A753A1-F9CF-4693-8667-E22C3A7DA823}" type="pres">
      <dgm:prSet presAssocID="{4DB25BDE-C28E-4C0E-B176-3A69A27796EB}" presName="box" presStyleLbl="node1" presStyleIdx="0" presStyleCnt="3"/>
      <dgm:spPr/>
      <dgm:t>
        <a:bodyPr/>
        <a:lstStyle/>
        <a:p>
          <a:endParaRPr lang="ru-RU"/>
        </a:p>
      </dgm:t>
    </dgm:pt>
    <dgm:pt modelId="{2E4F23A8-7A79-4A15-8444-D801A0E27A39}" type="pres">
      <dgm:prSet presAssocID="{4DB25BDE-C28E-4C0E-B176-3A69A27796EB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0015B37-0E99-46D9-8A5F-F70F77D5F53D}" type="pres">
      <dgm:prSet presAssocID="{4DB25BDE-C28E-4C0E-B176-3A69A27796EB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85BBDF-5536-4105-BA60-7605BA0CBBC6}" type="pres">
      <dgm:prSet presAssocID="{71AC7141-476E-4CD6-91B3-F67684B51D11}" presName="spacer" presStyleCnt="0"/>
      <dgm:spPr/>
    </dgm:pt>
    <dgm:pt modelId="{E61151DA-1784-4101-82BF-5DA98EFAE28C}" type="pres">
      <dgm:prSet presAssocID="{4FF0FA30-BBC4-4765-B906-20F37370F2E4}" presName="comp" presStyleCnt="0"/>
      <dgm:spPr/>
    </dgm:pt>
    <dgm:pt modelId="{391C879D-A55E-445B-B014-C54182FE2CB5}" type="pres">
      <dgm:prSet presAssocID="{4FF0FA30-BBC4-4765-B906-20F37370F2E4}" presName="box" presStyleLbl="node1" presStyleIdx="1" presStyleCnt="3"/>
      <dgm:spPr/>
      <dgm:t>
        <a:bodyPr/>
        <a:lstStyle/>
        <a:p>
          <a:endParaRPr lang="ru-RU"/>
        </a:p>
      </dgm:t>
    </dgm:pt>
    <dgm:pt modelId="{86A4A933-AE3D-46D6-893E-37A4245DB310}" type="pres">
      <dgm:prSet presAssocID="{4FF0FA30-BBC4-4765-B906-20F37370F2E4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AFCD783E-6F0F-4F8F-8E88-8A6A1B6A84BC}" type="pres">
      <dgm:prSet presAssocID="{4FF0FA30-BBC4-4765-B906-20F37370F2E4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61AD0A-9584-4207-8069-984FC55334E6}" type="pres">
      <dgm:prSet presAssocID="{83E78339-AE90-4843-BBCB-F93F89CFA2E7}" presName="spacer" presStyleCnt="0"/>
      <dgm:spPr/>
    </dgm:pt>
    <dgm:pt modelId="{37607F96-602F-437B-A0BD-099F0BA2CF13}" type="pres">
      <dgm:prSet presAssocID="{BE5A4BE9-1858-4DFB-BA13-B7F4B27B4AB7}" presName="comp" presStyleCnt="0"/>
      <dgm:spPr/>
    </dgm:pt>
    <dgm:pt modelId="{D888603C-0F6E-4DA5-BF48-3C87417F26A3}" type="pres">
      <dgm:prSet presAssocID="{BE5A4BE9-1858-4DFB-BA13-B7F4B27B4AB7}" presName="box" presStyleLbl="node1" presStyleIdx="2" presStyleCnt="3"/>
      <dgm:spPr/>
      <dgm:t>
        <a:bodyPr/>
        <a:lstStyle/>
        <a:p>
          <a:endParaRPr lang="ru-RU"/>
        </a:p>
      </dgm:t>
    </dgm:pt>
    <dgm:pt modelId="{1C70081B-8CB5-4FA6-9358-F86025093647}" type="pres">
      <dgm:prSet presAssocID="{BE5A4BE9-1858-4DFB-BA13-B7F4B27B4AB7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BBD7514C-8308-40C2-BEC3-AEC2A7F2824F}" type="pres">
      <dgm:prSet presAssocID="{BE5A4BE9-1858-4DFB-BA13-B7F4B27B4AB7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493388-0EEB-4639-BEAC-05757A35DB99}" srcId="{BE5A4BE9-1858-4DFB-BA13-B7F4B27B4AB7}" destId="{F30E858F-2184-47E7-882A-81766A64C68E}" srcOrd="0" destOrd="0" parTransId="{6E6DBE6C-0C8F-45FF-B961-7022BC111F38}" sibTransId="{A4D708B0-07C9-432E-A927-C00C34990643}"/>
    <dgm:cxn modelId="{6935DAD3-3BC7-45FA-9756-4234C3D5561E}" type="presOf" srcId="{BE5A4BE9-1858-4DFB-BA13-B7F4B27B4AB7}" destId="{D888603C-0F6E-4DA5-BF48-3C87417F26A3}" srcOrd="0" destOrd="0" presId="urn:microsoft.com/office/officeart/2005/8/layout/vList4"/>
    <dgm:cxn modelId="{C13B9496-CDE6-4A59-A4F9-3AB5381FEEE1}" type="presOf" srcId="{4FF0FA30-BBC4-4765-B906-20F37370F2E4}" destId="{AFCD783E-6F0F-4F8F-8E88-8A6A1B6A84BC}" srcOrd="1" destOrd="0" presId="urn:microsoft.com/office/officeart/2005/8/layout/vList4"/>
    <dgm:cxn modelId="{5048D58E-7643-4A59-A18E-842E7FABC562}" type="presOf" srcId="{F30E858F-2184-47E7-882A-81766A64C68E}" destId="{BBD7514C-8308-40C2-BEC3-AEC2A7F2824F}" srcOrd="1" destOrd="1" presId="urn:microsoft.com/office/officeart/2005/8/layout/vList4"/>
    <dgm:cxn modelId="{09261B75-B8C5-4EB8-A5CD-CEDC254BD8E1}" srcId="{18B4B03D-B1CE-4553-9E75-FCA0D399F5FB}" destId="{4FF0FA30-BBC4-4765-B906-20F37370F2E4}" srcOrd="1" destOrd="0" parTransId="{01A71F83-E23C-493B-A77C-3E65E0A2EB74}" sibTransId="{83E78339-AE90-4843-BBCB-F93F89CFA2E7}"/>
    <dgm:cxn modelId="{9FD1C49E-D898-4EAC-A0F1-813445AA14E9}" srcId="{18B4B03D-B1CE-4553-9E75-FCA0D399F5FB}" destId="{BE5A4BE9-1858-4DFB-BA13-B7F4B27B4AB7}" srcOrd="2" destOrd="0" parTransId="{58914D1E-062D-44D6-A1EA-D1DF7499F7B5}" sibTransId="{8E8B2564-79BE-4FEB-9DE1-72D0C47E5772}"/>
    <dgm:cxn modelId="{B471C4C5-D629-4EC1-8334-DB29333DC80C}" type="presOf" srcId="{18B4B03D-B1CE-4553-9E75-FCA0D399F5FB}" destId="{BAF2AED8-2F81-428C-BBF1-9A86C2C78FD4}" srcOrd="0" destOrd="0" presId="urn:microsoft.com/office/officeart/2005/8/layout/vList4"/>
    <dgm:cxn modelId="{C0B98992-DB05-424B-878D-46C1D79A5A5B}" type="presOf" srcId="{09AB2E16-C7E7-4E37-B194-74C549ECA7AB}" destId="{BBD7514C-8308-40C2-BEC3-AEC2A7F2824F}" srcOrd="1" destOrd="2" presId="urn:microsoft.com/office/officeart/2005/8/layout/vList4"/>
    <dgm:cxn modelId="{AD3C7F2D-9F39-4BA4-AEDC-DBF218C06AAB}" type="presOf" srcId="{4FF0FA30-BBC4-4765-B906-20F37370F2E4}" destId="{391C879D-A55E-445B-B014-C54182FE2CB5}" srcOrd="0" destOrd="0" presId="urn:microsoft.com/office/officeart/2005/8/layout/vList4"/>
    <dgm:cxn modelId="{4B188492-BEE7-4FA8-A60D-77C2DC53AF63}" type="presOf" srcId="{09AB2E16-C7E7-4E37-B194-74C549ECA7AB}" destId="{D888603C-0F6E-4DA5-BF48-3C87417F26A3}" srcOrd="0" destOrd="2" presId="urn:microsoft.com/office/officeart/2005/8/layout/vList4"/>
    <dgm:cxn modelId="{0FCBAAC1-B4D4-4E7B-965C-570BE4052799}" type="presOf" srcId="{4DB25BDE-C28E-4C0E-B176-3A69A27796EB}" destId="{A0015B37-0E99-46D9-8A5F-F70F77D5F53D}" srcOrd="1" destOrd="0" presId="urn:microsoft.com/office/officeart/2005/8/layout/vList4"/>
    <dgm:cxn modelId="{0185854A-840D-44D9-B86D-8C6A65D0220A}" srcId="{BE5A4BE9-1858-4DFB-BA13-B7F4B27B4AB7}" destId="{09AB2E16-C7E7-4E37-B194-74C549ECA7AB}" srcOrd="1" destOrd="0" parTransId="{8B2B971B-FF31-40F7-9FDF-6E17B414A53F}" sibTransId="{AFA91D8B-A249-48A5-AA53-B3B6B8239A19}"/>
    <dgm:cxn modelId="{EC728D46-D7D7-416D-9DDF-7FC2021C83AD}" type="presOf" srcId="{BE5A4BE9-1858-4DFB-BA13-B7F4B27B4AB7}" destId="{BBD7514C-8308-40C2-BEC3-AEC2A7F2824F}" srcOrd="1" destOrd="0" presId="urn:microsoft.com/office/officeart/2005/8/layout/vList4"/>
    <dgm:cxn modelId="{3B747BCB-B9B6-4EB2-AE20-B0D5B29B1D97}" type="presOf" srcId="{F30E858F-2184-47E7-882A-81766A64C68E}" destId="{D888603C-0F6E-4DA5-BF48-3C87417F26A3}" srcOrd="0" destOrd="1" presId="urn:microsoft.com/office/officeart/2005/8/layout/vList4"/>
    <dgm:cxn modelId="{F2566217-C913-4E70-BD3F-AA39EF2A85E8}" srcId="{18B4B03D-B1CE-4553-9E75-FCA0D399F5FB}" destId="{4DB25BDE-C28E-4C0E-B176-3A69A27796EB}" srcOrd="0" destOrd="0" parTransId="{974EB988-4E49-4456-886E-3A4829AB4570}" sibTransId="{71AC7141-476E-4CD6-91B3-F67684B51D11}"/>
    <dgm:cxn modelId="{A896978E-11CC-4BE8-8688-15861861B528}" type="presOf" srcId="{4DB25BDE-C28E-4C0E-B176-3A69A27796EB}" destId="{B3A753A1-F9CF-4693-8667-E22C3A7DA823}" srcOrd="0" destOrd="0" presId="urn:microsoft.com/office/officeart/2005/8/layout/vList4"/>
    <dgm:cxn modelId="{E2CB4262-A845-4A9E-B284-08AC17352635}" type="presParOf" srcId="{BAF2AED8-2F81-428C-BBF1-9A86C2C78FD4}" destId="{F2ADEB63-9BD6-4A15-85CA-1F115284BBC7}" srcOrd="0" destOrd="0" presId="urn:microsoft.com/office/officeart/2005/8/layout/vList4"/>
    <dgm:cxn modelId="{1F0608E1-4E8F-45E6-AD39-02E30917D00C}" type="presParOf" srcId="{F2ADEB63-9BD6-4A15-85CA-1F115284BBC7}" destId="{B3A753A1-F9CF-4693-8667-E22C3A7DA823}" srcOrd="0" destOrd="0" presId="urn:microsoft.com/office/officeart/2005/8/layout/vList4"/>
    <dgm:cxn modelId="{310C7762-9D53-4125-AE02-9923E8A29878}" type="presParOf" srcId="{F2ADEB63-9BD6-4A15-85CA-1F115284BBC7}" destId="{2E4F23A8-7A79-4A15-8444-D801A0E27A39}" srcOrd="1" destOrd="0" presId="urn:microsoft.com/office/officeart/2005/8/layout/vList4"/>
    <dgm:cxn modelId="{B64D295C-90FF-4EDE-A82E-9A8E98A7460C}" type="presParOf" srcId="{F2ADEB63-9BD6-4A15-85CA-1F115284BBC7}" destId="{A0015B37-0E99-46D9-8A5F-F70F77D5F53D}" srcOrd="2" destOrd="0" presId="urn:microsoft.com/office/officeart/2005/8/layout/vList4"/>
    <dgm:cxn modelId="{7D7C9B37-EA7E-4DA1-A77A-A1AE94F11C07}" type="presParOf" srcId="{BAF2AED8-2F81-428C-BBF1-9A86C2C78FD4}" destId="{A585BBDF-5536-4105-BA60-7605BA0CBBC6}" srcOrd="1" destOrd="0" presId="urn:microsoft.com/office/officeart/2005/8/layout/vList4"/>
    <dgm:cxn modelId="{A399D178-B1FB-4D5C-95A6-194863737741}" type="presParOf" srcId="{BAF2AED8-2F81-428C-BBF1-9A86C2C78FD4}" destId="{E61151DA-1784-4101-82BF-5DA98EFAE28C}" srcOrd="2" destOrd="0" presId="urn:microsoft.com/office/officeart/2005/8/layout/vList4"/>
    <dgm:cxn modelId="{692D1920-23D5-4A9D-9DEA-A487B156DBD7}" type="presParOf" srcId="{E61151DA-1784-4101-82BF-5DA98EFAE28C}" destId="{391C879D-A55E-445B-B014-C54182FE2CB5}" srcOrd="0" destOrd="0" presId="urn:microsoft.com/office/officeart/2005/8/layout/vList4"/>
    <dgm:cxn modelId="{CD6C5F62-FB21-4CDD-B96F-B460F55E9EF3}" type="presParOf" srcId="{E61151DA-1784-4101-82BF-5DA98EFAE28C}" destId="{86A4A933-AE3D-46D6-893E-37A4245DB310}" srcOrd="1" destOrd="0" presId="urn:microsoft.com/office/officeart/2005/8/layout/vList4"/>
    <dgm:cxn modelId="{3591E2E2-194E-4346-9D60-ED736489E20A}" type="presParOf" srcId="{E61151DA-1784-4101-82BF-5DA98EFAE28C}" destId="{AFCD783E-6F0F-4F8F-8E88-8A6A1B6A84BC}" srcOrd="2" destOrd="0" presId="urn:microsoft.com/office/officeart/2005/8/layout/vList4"/>
    <dgm:cxn modelId="{6A8BBDAB-6842-4EBF-A0CC-1303F9C364C7}" type="presParOf" srcId="{BAF2AED8-2F81-428C-BBF1-9A86C2C78FD4}" destId="{4B61AD0A-9584-4207-8069-984FC55334E6}" srcOrd="3" destOrd="0" presId="urn:microsoft.com/office/officeart/2005/8/layout/vList4"/>
    <dgm:cxn modelId="{CDEAA08F-FD3B-4D19-BB3B-9ADC7855EC63}" type="presParOf" srcId="{BAF2AED8-2F81-428C-BBF1-9A86C2C78FD4}" destId="{37607F96-602F-437B-A0BD-099F0BA2CF13}" srcOrd="4" destOrd="0" presId="urn:microsoft.com/office/officeart/2005/8/layout/vList4"/>
    <dgm:cxn modelId="{5AD01B85-2147-420F-92A9-9BB3D2E31069}" type="presParOf" srcId="{37607F96-602F-437B-A0BD-099F0BA2CF13}" destId="{D888603C-0F6E-4DA5-BF48-3C87417F26A3}" srcOrd="0" destOrd="0" presId="urn:microsoft.com/office/officeart/2005/8/layout/vList4"/>
    <dgm:cxn modelId="{28DCB0FD-D0F3-4A3A-A966-17C847BA71AD}" type="presParOf" srcId="{37607F96-602F-437B-A0BD-099F0BA2CF13}" destId="{1C70081B-8CB5-4FA6-9358-F86025093647}" srcOrd="1" destOrd="0" presId="urn:microsoft.com/office/officeart/2005/8/layout/vList4"/>
    <dgm:cxn modelId="{9CBB4738-C90F-482B-B7D5-24030BE995AA}" type="presParOf" srcId="{37607F96-602F-437B-A0BD-099F0BA2CF13}" destId="{BBD7514C-8308-40C2-BEC3-AEC2A7F2824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74B946-7493-4472-A598-81F0DDA39897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5D97CD-32ED-4F5F-AADE-8F75B137CF6B}">
      <dgm:prSet phldrT="[Текст]"/>
      <dgm:spPr/>
      <dgm:t>
        <a:bodyPr/>
        <a:lstStyle/>
        <a:p>
          <a:r>
            <a:rPr lang="ru-RU" dirty="0" smtClean="0"/>
            <a:t>Качество  приготовления  пищи обеспечивают   повара и  комиссия  по  питанию,      которая  осуществляет  контроль.</a:t>
          </a:r>
          <a:endParaRPr lang="ru-RU" dirty="0"/>
        </a:p>
      </dgm:t>
    </dgm:pt>
    <dgm:pt modelId="{D5060B87-4A3B-4447-B45E-D371EC6ADABB}" type="parTrans" cxnId="{0B9FEC8A-FB7B-47AA-B7D3-7E0E5442F6F1}">
      <dgm:prSet/>
      <dgm:spPr/>
      <dgm:t>
        <a:bodyPr/>
        <a:lstStyle/>
        <a:p>
          <a:endParaRPr lang="ru-RU"/>
        </a:p>
      </dgm:t>
    </dgm:pt>
    <dgm:pt modelId="{CDB758ED-2461-45DA-8CAB-8B5AB7C54A6E}" type="sibTrans" cxnId="{0B9FEC8A-FB7B-47AA-B7D3-7E0E5442F6F1}">
      <dgm:prSet/>
      <dgm:spPr/>
      <dgm:t>
        <a:bodyPr/>
        <a:lstStyle/>
        <a:p>
          <a:endParaRPr lang="ru-RU"/>
        </a:p>
      </dgm:t>
    </dgm:pt>
    <dgm:pt modelId="{0F8D2C75-1C3F-4B1E-81F2-3156835CAFC6}">
      <dgm:prSet phldrT="[Текст]"/>
      <dgm:spPr/>
      <dgm:t>
        <a:bodyPr/>
        <a:lstStyle/>
        <a:p>
          <a:r>
            <a:rPr lang="ru-RU" dirty="0" smtClean="0"/>
            <a:t>Доставку  продуктов  обеспечивают  фирмы,  с  которыми  заключены  договора,  на  специальном транспорте  строго  по  расписанию</a:t>
          </a:r>
          <a:endParaRPr lang="ru-RU" dirty="0"/>
        </a:p>
      </dgm:t>
    </dgm:pt>
    <dgm:pt modelId="{6C53A740-843A-4D72-8EDA-9E2500F6ACC2}" type="parTrans" cxnId="{E4FF1B5A-5322-4935-98F3-CA526FB85255}">
      <dgm:prSet/>
      <dgm:spPr/>
      <dgm:t>
        <a:bodyPr/>
        <a:lstStyle/>
        <a:p>
          <a:endParaRPr lang="ru-RU"/>
        </a:p>
      </dgm:t>
    </dgm:pt>
    <dgm:pt modelId="{55A71EA2-12E0-4B4E-9BFA-F2F2157ED167}" type="sibTrans" cxnId="{E4FF1B5A-5322-4935-98F3-CA526FB85255}">
      <dgm:prSet/>
      <dgm:spPr/>
      <dgm:t>
        <a:bodyPr/>
        <a:lstStyle/>
        <a:p>
          <a:endParaRPr lang="ru-RU"/>
        </a:p>
      </dgm:t>
    </dgm:pt>
    <dgm:pt modelId="{D1162070-4A9B-46C6-90E6-51A9763C1F2D}">
      <dgm:prSet phldrT="[Текст]"/>
      <dgm:spPr/>
      <dgm:t>
        <a:bodyPr/>
        <a:lstStyle/>
        <a:p>
          <a:r>
            <a:rPr lang="ru-RU" dirty="0" smtClean="0"/>
            <a:t>Двадцатидневное  меню обеспечивает  </a:t>
          </a:r>
        </a:p>
        <a:p>
          <a:r>
            <a:rPr lang="ru-RU" dirty="0" smtClean="0"/>
            <a:t>сбалансированность </a:t>
          </a:r>
        </a:p>
        <a:p>
          <a:r>
            <a:rPr lang="ru-RU" dirty="0" smtClean="0"/>
            <a:t> питания.</a:t>
          </a:r>
          <a:endParaRPr lang="ru-RU" dirty="0"/>
        </a:p>
      </dgm:t>
    </dgm:pt>
    <dgm:pt modelId="{5A64F657-F16C-4CAE-A0AA-74FA686C5F61}" type="parTrans" cxnId="{DFC4CE37-79FD-41B0-ABCB-5BD05BE87E2D}">
      <dgm:prSet/>
      <dgm:spPr/>
      <dgm:t>
        <a:bodyPr/>
        <a:lstStyle/>
        <a:p>
          <a:endParaRPr lang="ru-RU"/>
        </a:p>
      </dgm:t>
    </dgm:pt>
    <dgm:pt modelId="{2D32C63E-076B-448B-813D-762EC14F01A0}" type="sibTrans" cxnId="{DFC4CE37-79FD-41B0-ABCB-5BD05BE87E2D}">
      <dgm:prSet/>
      <dgm:spPr/>
      <dgm:t>
        <a:bodyPr/>
        <a:lstStyle/>
        <a:p>
          <a:endParaRPr lang="ru-RU"/>
        </a:p>
      </dgm:t>
    </dgm:pt>
    <dgm:pt modelId="{CF6DF1C3-C35F-443A-8963-820E302236A6}" type="pres">
      <dgm:prSet presAssocID="{0174B946-7493-4472-A598-81F0DDA3989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1DBF34-9B43-47E8-802E-550E72B62DDF}" type="pres">
      <dgm:prSet presAssocID="{175D97CD-32ED-4F5F-AADE-8F75B137CF6B}" presName="comp" presStyleCnt="0"/>
      <dgm:spPr/>
    </dgm:pt>
    <dgm:pt modelId="{0C32DB90-072E-41AD-8B47-7254ACE487FE}" type="pres">
      <dgm:prSet presAssocID="{175D97CD-32ED-4F5F-AADE-8F75B137CF6B}" presName="box" presStyleLbl="node1" presStyleIdx="0" presStyleCnt="3" custScaleX="96861" custScaleY="96460"/>
      <dgm:spPr/>
      <dgm:t>
        <a:bodyPr/>
        <a:lstStyle/>
        <a:p>
          <a:endParaRPr lang="ru-RU"/>
        </a:p>
      </dgm:t>
    </dgm:pt>
    <dgm:pt modelId="{0C19FA31-BDE7-49AF-A8CA-1CC4C02BE562}" type="pres">
      <dgm:prSet presAssocID="{175D97CD-32ED-4F5F-AADE-8F75B137CF6B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055019C-8FE5-4CED-9F6B-2668AEBCA658}" type="pres">
      <dgm:prSet presAssocID="{175D97CD-32ED-4F5F-AADE-8F75B137CF6B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20A749-B424-4ABA-A986-03FD9F990205}" type="pres">
      <dgm:prSet presAssocID="{CDB758ED-2461-45DA-8CAB-8B5AB7C54A6E}" presName="spacer" presStyleCnt="0"/>
      <dgm:spPr/>
    </dgm:pt>
    <dgm:pt modelId="{2D3C221E-1103-4C5B-AC6D-13B032CA227F}" type="pres">
      <dgm:prSet presAssocID="{0F8D2C75-1C3F-4B1E-81F2-3156835CAFC6}" presName="comp" presStyleCnt="0"/>
      <dgm:spPr/>
    </dgm:pt>
    <dgm:pt modelId="{C0971825-2241-4161-95B4-60FE77423A16}" type="pres">
      <dgm:prSet presAssocID="{0F8D2C75-1C3F-4B1E-81F2-3156835CAFC6}" presName="box" presStyleLbl="node1" presStyleIdx="1" presStyleCnt="3"/>
      <dgm:spPr/>
      <dgm:t>
        <a:bodyPr/>
        <a:lstStyle/>
        <a:p>
          <a:endParaRPr lang="ru-RU"/>
        </a:p>
      </dgm:t>
    </dgm:pt>
    <dgm:pt modelId="{A1DDF89F-BB04-474E-822C-3AEE7B8D16C3}" type="pres">
      <dgm:prSet presAssocID="{0F8D2C75-1C3F-4B1E-81F2-3156835CAFC6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8A10FE67-C9F8-4E83-8863-72A254F7A31E}" type="pres">
      <dgm:prSet presAssocID="{0F8D2C75-1C3F-4B1E-81F2-3156835CAFC6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82923B-4BBA-4E45-8318-3725F0C2BAA6}" type="pres">
      <dgm:prSet presAssocID="{55A71EA2-12E0-4B4E-9BFA-F2F2157ED167}" presName="spacer" presStyleCnt="0"/>
      <dgm:spPr/>
    </dgm:pt>
    <dgm:pt modelId="{790A3633-B4B6-463D-8B66-DBB06A346BE3}" type="pres">
      <dgm:prSet presAssocID="{D1162070-4A9B-46C6-90E6-51A9763C1F2D}" presName="comp" presStyleCnt="0"/>
      <dgm:spPr/>
    </dgm:pt>
    <dgm:pt modelId="{C0660A52-71C8-4EB5-A5E0-59AC538CAA85}" type="pres">
      <dgm:prSet presAssocID="{D1162070-4A9B-46C6-90E6-51A9763C1F2D}" presName="box" presStyleLbl="node1" presStyleIdx="2" presStyleCnt="3"/>
      <dgm:spPr/>
      <dgm:t>
        <a:bodyPr/>
        <a:lstStyle/>
        <a:p>
          <a:endParaRPr lang="ru-RU"/>
        </a:p>
      </dgm:t>
    </dgm:pt>
    <dgm:pt modelId="{232EE2A0-7013-416A-B41F-88AA4C30246D}" type="pres">
      <dgm:prSet presAssocID="{D1162070-4A9B-46C6-90E6-51A9763C1F2D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FA8D7EDD-30F7-4A4D-BE20-3352343E902E}" type="pres">
      <dgm:prSet presAssocID="{D1162070-4A9B-46C6-90E6-51A9763C1F2D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583CE88-92E9-4181-AE46-0B95DB12FD85}" type="presOf" srcId="{0F8D2C75-1C3F-4B1E-81F2-3156835CAFC6}" destId="{C0971825-2241-4161-95B4-60FE77423A16}" srcOrd="0" destOrd="0" presId="urn:microsoft.com/office/officeart/2005/8/layout/vList4"/>
    <dgm:cxn modelId="{87C8DD24-3CB2-4428-B96C-B71171AA9D2B}" type="presOf" srcId="{0174B946-7493-4472-A598-81F0DDA39897}" destId="{CF6DF1C3-C35F-443A-8963-820E302236A6}" srcOrd="0" destOrd="0" presId="urn:microsoft.com/office/officeart/2005/8/layout/vList4"/>
    <dgm:cxn modelId="{E4FF1B5A-5322-4935-98F3-CA526FB85255}" srcId="{0174B946-7493-4472-A598-81F0DDA39897}" destId="{0F8D2C75-1C3F-4B1E-81F2-3156835CAFC6}" srcOrd="1" destOrd="0" parTransId="{6C53A740-843A-4D72-8EDA-9E2500F6ACC2}" sibTransId="{55A71EA2-12E0-4B4E-9BFA-F2F2157ED167}"/>
    <dgm:cxn modelId="{009B223C-A5C7-467A-881F-56AA9BE4DED2}" type="presOf" srcId="{175D97CD-32ED-4F5F-AADE-8F75B137CF6B}" destId="{0C32DB90-072E-41AD-8B47-7254ACE487FE}" srcOrd="0" destOrd="0" presId="urn:microsoft.com/office/officeart/2005/8/layout/vList4"/>
    <dgm:cxn modelId="{DFC4CE37-79FD-41B0-ABCB-5BD05BE87E2D}" srcId="{0174B946-7493-4472-A598-81F0DDA39897}" destId="{D1162070-4A9B-46C6-90E6-51A9763C1F2D}" srcOrd="2" destOrd="0" parTransId="{5A64F657-F16C-4CAE-A0AA-74FA686C5F61}" sibTransId="{2D32C63E-076B-448B-813D-762EC14F01A0}"/>
    <dgm:cxn modelId="{AD76A4BB-FEC7-4253-8C6F-FFE35EF49FA3}" type="presOf" srcId="{D1162070-4A9B-46C6-90E6-51A9763C1F2D}" destId="{FA8D7EDD-30F7-4A4D-BE20-3352343E902E}" srcOrd="1" destOrd="0" presId="urn:microsoft.com/office/officeart/2005/8/layout/vList4"/>
    <dgm:cxn modelId="{27AD197B-C4E0-4084-A0E0-F00123437851}" type="presOf" srcId="{0F8D2C75-1C3F-4B1E-81F2-3156835CAFC6}" destId="{8A10FE67-C9F8-4E83-8863-72A254F7A31E}" srcOrd="1" destOrd="0" presId="urn:microsoft.com/office/officeart/2005/8/layout/vList4"/>
    <dgm:cxn modelId="{97DF1A3D-F60E-4B0C-A691-2030FABF5D50}" type="presOf" srcId="{175D97CD-32ED-4F5F-AADE-8F75B137CF6B}" destId="{D055019C-8FE5-4CED-9F6B-2668AEBCA658}" srcOrd="1" destOrd="0" presId="urn:microsoft.com/office/officeart/2005/8/layout/vList4"/>
    <dgm:cxn modelId="{0B32CC20-73FF-48D9-8EFC-6D6C85783692}" type="presOf" srcId="{D1162070-4A9B-46C6-90E6-51A9763C1F2D}" destId="{C0660A52-71C8-4EB5-A5E0-59AC538CAA85}" srcOrd="0" destOrd="0" presId="urn:microsoft.com/office/officeart/2005/8/layout/vList4"/>
    <dgm:cxn modelId="{0B9FEC8A-FB7B-47AA-B7D3-7E0E5442F6F1}" srcId="{0174B946-7493-4472-A598-81F0DDA39897}" destId="{175D97CD-32ED-4F5F-AADE-8F75B137CF6B}" srcOrd="0" destOrd="0" parTransId="{D5060B87-4A3B-4447-B45E-D371EC6ADABB}" sibTransId="{CDB758ED-2461-45DA-8CAB-8B5AB7C54A6E}"/>
    <dgm:cxn modelId="{842DFB21-EFA7-4154-A648-AE49BFAEF64F}" type="presParOf" srcId="{CF6DF1C3-C35F-443A-8963-820E302236A6}" destId="{791DBF34-9B43-47E8-802E-550E72B62DDF}" srcOrd="0" destOrd="0" presId="urn:microsoft.com/office/officeart/2005/8/layout/vList4"/>
    <dgm:cxn modelId="{22EABEA2-439E-4CCA-8568-A17236C5DD68}" type="presParOf" srcId="{791DBF34-9B43-47E8-802E-550E72B62DDF}" destId="{0C32DB90-072E-41AD-8B47-7254ACE487FE}" srcOrd="0" destOrd="0" presId="urn:microsoft.com/office/officeart/2005/8/layout/vList4"/>
    <dgm:cxn modelId="{D88825C2-0C99-42D1-9556-EA46E3829AFC}" type="presParOf" srcId="{791DBF34-9B43-47E8-802E-550E72B62DDF}" destId="{0C19FA31-BDE7-49AF-A8CA-1CC4C02BE562}" srcOrd="1" destOrd="0" presId="urn:microsoft.com/office/officeart/2005/8/layout/vList4"/>
    <dgm:cxn modelId="{2C0CD725-3674-45D5-A2ED-8B11BAB99F8C}" type="presParOf" srcId="{791DBF34-9B43-47E8-802E-550E72B62DDF}" destId="{D055019C-8FE5-4CED-9F6B-2668AEBCA658}" srcOrd="2" destOrd="0" presId="urn:microsoft.com/office/officeart/2005/8/layout/vList4"/>
    <dgm:cxn modelId="{36328F46-A929-49EE-90E6-F555971B4BE8}" type="presParOf" srcId="{CF6DF1C3-C35F-443A-8963-820E302236A6}" destId="{C520A749-B424-4ABA-A986-03FD9F990205}" srcOrd="1" destOrd="0" presId="urn:microsoft.com/office/officeart/2005/8/layout/vList4"/>
    <dgm:cxn modelId="{E9F454D2-08D5-4686-B144-92058EF505F1}" type="presParOf" srcId="{CF6DF1C3-C35F-443A-8963-820E302236A6}" destId="{2D3C221E-1103-4C5B-AC6D-13B032CA227F}" srcOrd="2" destOrd="0" presId="urn:microsoft.com/office/officeart/2005/8/layout/vList4"/>
    <dgm:cxn modelId="{0E232BA9-F643-4895-BCAB-1CC01F7AFE56}" type="presParOf" srcId="{2D3C221E-1103-4C5B-AC6D-13B032CA227F}" destId="{C0971825-2241-4161-95B4-60FE77423A16}" srcOrd="0" destOrd="0" presId="urn:microsoft.com/office/officeart/2005/8/layout/vList4"/>
    <dgm:cxn modelId="{B1AD410B-2613-4886-8492-446BADAE37CF}" type="presParOf" srcId="{2D3C221E-1103-4C5B-AC6D-13B032CA227F}" destId="{A1DDF89F-BB04-474E-822C-3AEE7B8D16C3}" srcOrd="1" destOrd="0" presId="urn:microsoft.com/office/officeart/2005/8/layout/vList4"/>
    <dgm:cxn modelId="{B25E41D5-E266-4031-91E0-33BA96B9D398}" type="presParOf" srcId="{2D3C221E-1103-4C5B-AC6D-13B032CA227F}" destId="{8A10FE67-C9F8-4E83-8863-72A254F7A31E}" srcOrd="2" destOrd="0" presId="urn:microsoft.com/office/officeart/2005/8/layout/vList4"/>
    <dgm:cxn modelId="{C34B3B3B-D2CA-4B5C-9495-295331328BE6}" type="presParOf" srcId="{CF6DF1C3-C35F-443A-8963-820E302236A6}" destId="{B682923B-4BBA-4E45-8318-3725F0C2BAA6}" srcOrd="3" destOrd="0" presId="urn:microsoft.com/office/officeart/2005/8/layout/vList4"/>
    <dgm:cxn modelId="{DE524889-BC67-404E-AAE2-57F1BDB47FB2}" type="presParOf" srcId="{CF6DF1C3-C35F-443A-8963-820E302236A6}" destId="{790A3633-B4B6-463D-8B66-DBB06A346BE3}" srcOrd="4" destOrd="0" presId="urn:microsoft.com/office/officeart/2005/8/layout/vList4"/>
    <dgm:cxn modelId="{FB6C4FD6-C159-4E57-A80C-91F6250DE266}" type="presParOf" srcId="{790A3633-B4B6-463D-8B66-DBB06A346BE3}" destId="{C0660A52-71C8-4EB5-A5E0-59AC538CAA85}" srcOrd="0" destOrd="0" presId="urn:microsoft.com/office/officeart/2005/8/layout/vList4"/>
    <dgm:cxn modelId="{037354F9-1203-4506-9E62-8FDC0F89C9EA}" type="presParOf" srcId="{790A3633-B4B6-463D-8B66-DBB06A346BE3}" destId="{232EE2A0-7013-416A-B41F-88AA4C30246D}" srcOrd="1" destOrd="0" presId="urn:microsoft.com/office/officeart/2005/8/layout/vList4"/>
    <dgm:cxn modelId="{41563020-9829-4A18-B2C4-8E58706E7D09}" type="presParOf" srcId="{790A3633-B4B6-463D-8B66-DBB06A346BE3}" destId="{FA8D7EDD-30F7-4A4D-BE20-3352343E902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BB17BEC-538B-4B96-A723-8246B070A4B9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/>
      <dgm:spPr/>
    </dgm:pt>
    <dgm:pt modelId="{64E17474-A2E0-4305-BC81-D084D2BFE9D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Суточная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норма</a:t>
          </a:r>
        </a:p>
      </dgm:t>
    </dgm:pt>
    <dgm:pt modelId="{80AFDD1B-EA6C-4E58-8CFB-5C2F4E86AA15}" type="parTrans" cxnId="{C78A4878-A0EF-4089-9B7C-B47F65261E06}">
      <dgm:prSet/>
      <dgm:spPr/>
      <dgm:t>
        <a:bodyPr/>
        <a:lstStyle/>
        <a:p>
          <a:endParaRPr lang="ru-RU"/>
        </a:p>
      </dgm:t>
    </dgm:pt>
    <dgm:pt modelId="{B396E715-7522-4BE4-9134-2154A6F53769}" type="sibTrans" cxnId="{C78A4878-A0EF-4089-9B7C-B47F65261E06}">
      <dgm:prSet/>
      <dgm:spPr/>
      <dgm:t>
        <a:bodyPr/>
        <a:lstStyle/>
        <a:p>
          <a:endParaRPr lang="ru-RU"/>
        </a:p>
      </dgm:t>
    </dgm:pt>
    <dgm:pt modelId="{370714BE-5F2C-4C69-A938-CC7DFA7BE99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35% </a:t>
          </a:r>
        </a:p>
      </dgm:t>
    </dgm:pt>
    <dgm:pt modelId="{EA651F9E-F6C1-4AAC-99FB-B5943F3FFF95}" type="parTrans" cxnId="{1E896802-6918-499C-A680-312927B34CC2}">
      <dgm:prSet/>
      <dgm:spPr/>
      <dgm:t>
        <a:bodyPr/>
        <a:lstStyle/>
        <a:p>
          <a:endParaRPr lang="ru-RU"/>
        </a:p>
      </dgm:t>
    </dgm:pt>
    <dgm:pt modelId="{D0CF37A7-9403-4F3C-8276-6CB722E061EC}" type="sibTrans" cxnId="{1E896802-6918-499C-A680-312927B34CC2}">
      <dgm:prSet/>
      <dgm:spPr/>
      <dgm:t>
        <a:bodyPr/>
        <a:lstStyle/>
        <a:p>
          <a:endParaRPr lang="ru-RU"/>
        </a:p>
      </dgm:t>
    </dgm:pt>
    <dgm:pt modelId="{C3FAB1F2-FF53-4251-B527-08F60D1874D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15%</a:t>
          </a:r>
        </a:p>
      </dgm:t>
    </dgm:pt>
    <dgm:pt modelId="{F20A02BD-6815-47F6-A2C7-097E0663F8D4}" type="parTrans" cxnId="{0C9E9973-06EF-4CF7-AC61-9D466CE30143}">
      <dgm:prSet/>
      <dgm:spPr/>
      <dgm:t>
        <a:bodyPr/>
        <a:lstStyle/>
        <a:p>
          <a:endParaRPr lang="ru-RU"/>
        </a:p>
      </dgm:t>
    </dgm:pt>
    <dgm:pt modelId="{AD8DA4A2-EDF1-4C47-A966-9211741D15D9}" type="sibTrans" cxnId="{0C9E9973-06EF-4CF7-AC61-9D466CE30143}">
      <dgm:prSet/>
      <dgm:spPr/>
      <dgm:t>
        <a:bodyPr/>
        <a:lstStyle/>
        <a:p>
          <a:endParaRPr lang="ru-RU"/>
        </a:p>
      </dgm:t>
    </dgm:pt>
    <dgm:pt modelId="{E235DC4F-9064-4C91-9F82-94737263574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25%</a:t>
          </a:r>
        </a:p>
      </dgm:t>
    </dgm:pt>
    <dgm:pt modelId="{50469D4B-0021-4D23-B2B7-6DDEDECC460F}" type="parTrans" cxnId="{4F48FF03-45B5-4AB2-9B04-9BB50FBA2E20}">
      <dgm:prSet/>
      <dgm:spPr/>
      <dgm:t>
        <a:bodyPr/>
        <a:lstStyle/>
        <a:p>
          <a:endParaRPr lang="ru-RU"/>
        </a:p>
      </dgm:t>
    </dgm:pt>
    <dgm:pt modelId="{0DC5EBE5-E5EA-47ED-BD6E-988CC4EC02BB}" type="sibTrans" cxnId="{4F48FF03-45B5-4AB2-9B04-9BB50FBA2E20}">
      <dgm:prSet/>
      <dgm:spPr/>
      <dgm:t>
        <a:bodyPr/>
        <a:lstStyle/>
        <a:p>
          <a:endParaRPr lang="ru-RU"/>
        </a:p>
      </dgm:t>
    </dgm:pt>
    <dgm:pt modelId="{488D5F0A-6854-4CD4-B018-E3FD48377F0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25% </a:t>
          </a:r>
        </a:p>
      </dgm:t>
    </dgm:pt>
    <dgm:pt modelId="{E47261D4-1FED-42AC-97DA-418871C61724}" type="parTrans" cxnId="{4597F07A-628C-431C-883F-C54CB288FC79}">
      <dgm:prSet/>
      <dgm:spPr/>
      <dgm:t>
        <a:bodyPr/>
        <a:lstStyle/>
        <a:p>
          <a:endParaRPr lang="ru-RU"/>
        </a:p>
      </dgm:t>
    </dgm:pt>
    <dgm:pt modelId="{CED2E25B-3B7D-4B2B-AFE0-36C8A23656E4}" type="sibTrans" cxnId="{4597F07A-628C-431C-883F-C54CB288FC79}">
      <dgm:prSet/>
      <dgm:spPr/>
      <dgm:t>
        <a:bodyPr/>
        <a:lstStyle/>
        <a:p>
          <a:endParaRPr lang="ru-RU"/>
        </a:p>
      </dgm:t>
    </dgm:pt>
    <dgm:pt modelId="{C0B201B8-E152-4492-9DC6-EAA667339CB9}" type="pres">
      <dgm:prSet presAssocID="{BBB17BEC-538B-4B96-A723-8246B070A4B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6983C44-3552-44A7-AB06-15508CADB181}" type="pres">
      <dgm:prSet presAssocID="{64E17474-A2E0-4305-BC81-D084D2BFE9D2}" presName="centerShape" presStyleLbl="node0" presStyleIdx="0" presStyleCnt="1"/>
      <dgm:spPr/>
      <dgm:t>
        <a:bodyPr/>
        <a:lstStyle/>
        <a:p>
          <a:endParaRPr lang="ru-RU"/>
        </a:p>
      </dgm:t>
    </dgm:pt>
    <dgm:pt modelId="{7D8F3064-6FBA-4976-BC90-6FB5B69BDE79}" type="pres">
      <dgm:prSet presAssocID="{EA651F9E-F6C1-4AAC-99FB-B5943F3FFF95}" presName="Name9" presStyleLbl="parChTrans1D2" presStyleIdx="0" presStyleCnt="4"/>
      <dgm:spPr/>
      <dgm:t>
        <a:bodyPr/>
        <a:lstStyle/>
        <a:p>
          <a:endParaRPr lang="ru-RU"/>
        </a:p>
      </dgm:t>
    </dgm:pt>
    <dgm:pt modelId="{CE122C34-B7AB-453A-B74C-82D1A25AD849}" type="pres">
      <dgm:prSet presAssocID="{EA651F9E-F6C1-4AAC-99FB-B5943F3FFF95}" presName="connTx" presStyleLbl="parChTrans1D2" presStyleIdx="0" presStyleCnt="4"/>
      <dgm:spPr/>
      <dgm:t>
        <a:bodyPr/>
        <a:lstStyle/>
        <a:p>
          <a:endParaRPr lang="ru-RU"/>
        </a:p>
      </dgm:t>
    </dgm:pt>
    <dgm:pt modelId="{60611618-6E4A-4C92-992F-F12955F7ED18}" type="pres">
      <dgm:prSet presAssocID="{370714BE-5F2C-4C69-A938-CC7DFA7BE99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89F059-87CA-4809-A40B-88AA1CC7A7BB}" type="pres">
      <dgm:prSet presAssocID="{F20A02BD-6815-47F6-A2C7-097E0663F8D4}" presName="Name9" presStyleLbl="parChTrans1D2" presStyleIdx="1" presStyleCnt="4"/>
      <dgm:spPr/>
      <dgm:t>
        <a:bodyPr/>
        <a:lstStyle/>
        <a:p>
          <a:endParaRPr lang="ru-RU"/>
        </a:p>
      </dgm:t>
    </dgm:pt>
    <dgm:pt modelId="{1BE9C6E3-ED55-4F9D-972C-79696751E93D}" type="pres">
      <dgm:prSet presAssocID="{F20A02BD-6815-47F6-A2C7-097E0663F8D4}" presName="connTx" presStyleLbl="parChTrans1D2" presStyleIdx="1" presStyleCnt="4"/>
      <dgm:spPr/>
      <dgm:t>
        <a:bodyPr/>
        <a:lstStyle/>
        <a:p>
          <a:endParaRPr lang="ru-RU"/>
        </a:p>
      </dgm:t>
    </dgm:pt>
    <dgm:pt modelId="{11D812ED-3C5B-4FC2-BEA9-C4B67121F73C}" type="pres">
      <dgm:prSet presAssocID="{C3FAB1F2-FF53-4251-B527-08F60D1874D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26B009-C1A5-4FB7-BDFF-96F3F54C9E15}" type="pres">
      <dgm:prSet presAssocID="{50469D4B-0021-4D23-B2B7-6DDEDECC460F}" presName="Name9" presStyleLbl="parChTrans1D2" presStyleIdx="2" presStyleCnt="4"/>
      <dgm:spPr/>
      <dgm:t>
        <a:bodyPr/>
        <a:lstStyle/>
        <a:p>
          <a:endParaRPr lang="ru-RU"/>
        </a:p>
      </dgm:t>
    </dgm:pt>
    <dgm:pt modelId="{04AD19B3-28F7-46D1-9AF3-A7CF810B96AB}" type="pres">
      <dgm:prSet presAssocID="{50469D4B-0021-4D23-B2B7-6DDEDECC460F}" presName="connTx" presStyleLbl="parChTrans1D2" presStyleIdx="2" presStyleCnt="4"/>
      <dgm:spPr/>
      <dgm:t>
        <a:bodyPr/>
        <a:lstStyle/>
        <a:p>
          <a:endParaRPr lang="ru-RU"/>
        </a:p>
      </dgm:t>
    </dgm:pt>
    <dgm:pt modelId="{E72CED21-084A-4562-AB84-FD409F8C6776}" type="pres">
      <dgm:prSet presAssocID="{E235DC4F-9064-4C91-9F82-94737263574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2A4CAE-923B-470B-B5BB-3CC5D54CE245}" type="pres">
      <dgm:prSet presAssocID="{E47261D4-1FED-42AC-97DA-418871C61724}" presName="Name9" presStyleLbl="parChTrans1D2" presStyleIdx="3" presStyleCnt="4"/>
      <dgm:spPr/>
      <dgm:t>
        <a:bodyPr/>
        <a:lstStyle/>
        <a:p>
          <a:endParaRPr lang="ru-RU"/>
        </a:p>
      </dgm:t>
    </dgm:pt>
    <dgm:pt modelId="{D0E5E43E-5FDB-4802-8D67-4F66D51D0B24}" type="pres">
      <dgm:prSet presAssocID="{E47261D4-1FED-42AC-97DA-418871C61724}" presName="connTx" presStyleLbl="parChTrans1D2" presStyleIdx="3" presStyleCnt="4"/>
      <dgm:spPr/>
      <dgm:t>
        <a:bodyPr/>
        <a:lstStyle/>
        <a:p>
          <a:endParaRPr lang="ru-RU"/>
        </a:p>
      </dgm:t>
    </dgm:pt>
    <dgm:pt modelId="{A5DD6652-0C4B-4E94-97E7-D8392B74B44D}" type="pres">
      <dgm:prSet presAssocID="{488D5F0A-6854-4CD4-B018-E3FD48377F0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9E9973-06EF-4CF7-AC61-9D466CE30143}" srcId="{64E17474-A2E0-4305-BC81-D084D2BFE9D2}" destId="{C3FAB1F2-FF53-4251-B527-08F60D1874DE}" srcOrd="1" destOrd="0" parTransId="{F20A02BD-6815-47F6-A2C7-097E0663F8D4}" sibTransId="{AD8DA4A2-EDF1-4C47-A966-9211741D15D9}"/>
    <dgm:cxn modelId="{A1691866-81FE-4D84-A67F-C6E377849E29}" type="presOf" srcId="{E235DC4F-9064-4C91-9F82-94737263574B}" destId="{E72CED21-084A-4562-AB84-FD409F8C6776}" srcOrd="0" destOrd="0" presId="urn:microsoft.com/office/officeart/2005/8/layout/radial1"/>
    <dgm:cxn modelId="{C7040F40-5666-4FAA-A670-303E547902FE}" type="presOf" srcId="{50469D4B-0021-4D23-B2B7-6DDEDECC460F}" destId="{04AD19B3-28F7-46D1-9AF3-A7CF810B96AB}" srcOrd="1" destOrd="0" presId="urn:microsoft.com/office/officeart/2005/8/layout/radial1"/>
    <dgm:cxn modelId="{DC89D9EA-ECDB-4B07-909B-D3E1B272F052}" type="presOf" srcId="{BBB17BEC-538B-4B96-A723-8246B070A4B9}" destId="{C0B201B8-E152-4492-9DC6-EAA667339CB9}" srcOrd="0" destOrd="0" presId="urn:microsoft.com/office/officeart/2005/8/layout/radial1"/>
    <dgm:cxn modelId="{4F48FF03-45B5-4AB2-9B04-9BB50FBA2E20}" srcId="{64E17474-A2E0-4305-BC81-D084D2BFE9D2}" destId="{E235DC4F-9064-4C91-9F82-94737263574B}" srcOrd="2" destOrd="0" parTransId="{50469D4B-0021-4D23-B2B7-6DDEDECC460F}" sibTransId="{0DC5EBE5-E5EA-47ED-BD6E-988CC4EC02BB}"/>
    <dgm:cxn modelId="{A30A1F2E-34BD-408A-86D0-73D122800F7F}" type="presOf" srcId="{64E17474-A2E0-4305-BC81-D084D2BFE9D2}" destId="{E6983C44-3552-44A7-AB06-15508CADB181}" srcOrd="0" destOrd="0" presId="urn:microsoft.com/office/officeart/2005/8/layout/radial1"/>
    <dgm:cxn modelId="{C78A4878-A0EF-4089-9B7C-B47F65261E06}" srcId="{BBB17BEC-538B-4B96-A723-8246B070A4B9}" destId="{64E17474-A2E0-4305-BC81-D084D2BFE9D2}" srcOrd="0" destOrd="0" parTransId="{80AFDD1B-EA6C-4E58-8CFB-5C2F4E86AA15}" sibTransId="{B396E715-7522-4BE4-9134-2154A6F53769}"/>
    <dgm:cxn modelId="{19B290DA-71A1-43EF-B055-4E70098E0D64}" type="presOf" srcId="{E47261D4-1FED-42AC-97DA-418871C61724}" destId="{F72A4CAE-923B-470B-B5BB-3CC5D54CE245}" srcOrd="0" destOrd="0" presId="urn:microsoft.com/office/officeart/2005/8/layout/radial1"/>
    <dgm:cxn modelId="{AC2741CD-F701-4ADD-AF0A-B101AE4EA110}" type="presOf" srcId="{F20A02BD-6815-47F6-A2C7-097E0663F8D4}" destId="{F389F059-87CA-4809-A40B-88AA1CC7A7BB}" srcOrd="0" destOrd="0" presId="urn:microsoft.com/office/officeart/2005/8/layout/radial1"/>
    <dgm:cxn modelId="{1E896802-6918-499C-A680-312927B34CC2}" srcId="{64E17474-A2E0-4305-BC81-D084D2BFE9D2}" destId="{370714BE-5F2C-4C69-A938-CC7DFA7BE996}" srcOrd="0" destOrd="0" parTransId="{EA651F9E-F6C1-4AAC-99FB-B5943F3FFF95}" sibTransId="{D0CF37A7-9403-4F3C-8276-6CB722E061EC}"/>
    <dgm:cxn modelId="{13ABF3C3-58FB-48D3-9062-0D35819B2AFD}" type="presOf" srcId="{F20A02BD-6815-47F6-A2C7-097E0663F8D4}" destId="{1BE9C6E3-ED55-4F9D-972C-79696751E93D}" srcOrd="1" destOrd="0" presId="urn:microsoft.com/office/officeart/2005/8/layout/radial1"/>
    <dgm:cxn modelId="{7AC893C3-826D-4BE0-AE61-06ADF4355FFF}" type="presOf" srcId="{488D5F0A-6854-4CD4-B018-E3FD48377F0E}" destId="{A5DD6652-0C4B-4E94-97E7-D8392B74B44D}" srcOrd="0" destOrd="0" presId="urn:microsoft.com/office/officeart/2005/8/layout/radial1"/>
    <dgm:cxn modelId="{3A3466E5-C698-4C01-81E1-7121908DA871}" type="presOf" srcId="{E47261D4-1FED-42AC-97DA-418871C61724}" destId="{D0E5E43E-5FDB-4802-8D67-4F66D51D0B24}" srcOrd="1" destOrd="0" presId="urn:microsoft.com/office/officeart/2005/8/layout/radial1"/>
    <dgm:cxn modelId="{AF2ED8AA-22FA-486F-8DF1-F15675B7CE88}" type="presOf" srcId="{C3FAB1F2-FF53-4251-B527-08F60D1874DE}" destId="{11D812ED-3C5B-4FC2-BEA9-C4B67121F73C}" srcOrd="0" destOrd="0" presId="urn:microsoft.com/office/officeart/2005/8/layout/radial1"/>
    <dgm:cxn modelId="{BA34803D-C6FC-4499-AA55-809F1D55FD7A}" type="presOf" srcId="{EA651F9E-F6C1-4AAC-99FB-B5943F3FFF95}" destId="{CE122C34-B7AB-453A-B74C-82D1A25AD849}" srcOrd="1" destOrd="0" presId="urn:microsoft.com/office/officeart/2005/8/layout/radial1"/>
    <dgm:cxn modelId="{E2DDA279-01DE-4943-8FE4-D7718F2AD355}" type="presOf" srcId="{EA651F9E-F6C1-4AAC-99FB-B5943F3FFF95}" destId="{7D8F3064-6FBA-4976-BC90-6FB5B69BDE79}" srcOrd="0" destOrd="0" presId="urn:microsoft.com/office/officeart/2005/8/layout/radial1"/>
    <dgm:cxn modelId="{A19E4561-A12C-45F4-AA14-BCF9131D8E33}" type="presOf" srcId="{370714BE-5F2C-4C69-A938-CC7DFA7BE996}" destId="{60611618-6E4A-4C92-992F-F12955F7ED18}" srcOrd="0" destOrd="0" presId="urn:microsoft.com/office/officeart/2005/8/layout/radial1"/>
    <dgm:cxn modelId="{A3B67DAD-5AB0-4969-92BE-B2598BECA3D4}" type="presOf" srcId="{50469D4B-0021-4D23-B2B7-6DDEDECC460F}" destId="{1A26B009-C1A5-4FB7-BDFF-96F3F54C9E15}" srcOrd="0" destOrd="0" presId="urn:microsoft.com/office/officeart/2005/8/layout/radial1"/>
    <dgm:cxn modelId="{4597F07A-628C-431C-883F-C54CB288FC79}" srcId="{64E17474-A2E0-4305-BC81-D084D2BFE9D2}" destId="{488D5F0A-6854-4CD4-B018-E3FD48377F0E}" srcOrd="3" destOrd="0" parTransId="{E47261D4-1FED-42AC-97DA-418871C61724}" sibTransId="{CED2E25B-3B7D-4B2B-AFE0-36C8A23656E4}"/>
    <dgm:cxn modelId="{8644A31B-9EFA-4879-97A0-5C578FCD5B18}" type="presParOf" srcId="{C0B201B8-E152-4492-9DC6-EAA667339CB9}" destId="{E6983C44-3552-44A7-AB06-15508CADB181}" srcOrd="0" destOrd="0" presId="urn:microsoft.com/office/officeart/2005/8/layout/radial1"/>
    <dgm:cxn modelId="{AFF330AD-0B2B-429A-81E2-2A876CE55D7E}" type="presParOf" srcId="{C0B201B8-E152-4492-9DC6-EAA667339CB9}" destId="{7D8F3064-6FBA-4976-BC90-6FB5B69BDE79}" srcOrd="1" destOrd="0" presId="urn:microsoft.com/office/officeart/2005/8/layout/radial1"/>
    <dgm:cxn modelId="{7865ED95-88F1-40AB-B8D6-930AA8CDAF4F}" type="presParOf" srcId="{7D8F3064-6FBA-4976-BC90-6FB5B69BDE79}" destId="{CE122C34-B7AB-453A-B74C-82D1A25AD849}" srcOrd="0" destOrd="0" presId="urn:microsoft.com/office/officeart/2005/8/layout/radial1"/>
    <dgm:cxn modelId="{0D65BCFF-95C2-42D5-9E76-BA987097FC29}" type="presParOf" srcId="{C0B201B8-E152-4492-9DC6-EAA667339CB9}" destId="{60611618-6E4A-4C92-992F-F12955F7ED18}" srcOrd="2" destOrd="0" presId="urn:microsoft.com/office/officeart/2005/8/layout/radial1"/>
    <dgm:cxn modelId="{2A5EEBB9-5335-47ED-B439-BEECFC9CB3F1}" type="presParOf" srcId="{C0B201B8-E152-4492-9DC6-EAA667339CB9}" destId="{F389F059-87CA-4809-A40B-88AA1CC7A7BB}" srcOrd="3" destOrd="0" presId="urn:microsoft.com/office/officeart/2005/8/layout/radial1"/>
    <dgm:cxn modelId="{DD280E09-6225-4FFA-81D4-991A43238549}" type="presParOf" srcId="{F389F059-87CA-4809-A40B-88AA1CC7A7BB}" destId="{1BE9C6E3-ED55-4F9D-972C-79696751E93D}" srcOrd="0" destOrd="0" presId="urn:microsoft.com/office/officeart/2005/8/layout/radial1"/>
    <dgm:cxn modelId="{05C1D4A8-7489-45D1-A491-27C0554675AD}" type="presParOf" srcId="{C0B201B8-E152-4492-9DC6-EAA667339CB9}" destId="{11D812ED-3C5B-4FC2-BEA9-C4B67121F73C}" srcOrd="4" destOrd="0" presId="urn:microsoft.com/office/officeart/2005/8/layout/radial1"/>
    <dgm:cxn modelId="{C79FE809-0CA8-4ACC-BF3C-D1A255153BC7}" type="presParOf" srcId="{C0B201B8-E152-4492-9DC6-EAA667339CB9}" destId="{1A26B009-C1A5-4FB7-BDFF-96F3F54C9E15}" srcOrd="5" destOrd="0" presId="urn:microsoft.com/office/officeart/2005/8/layout/radial1"/>
    <dgm:cxn modelId="{3354F08D-8260-400D-8A2B-988B46DB0658}" type="presParOf" srcId="{1A26B009-C1A5-4FB7-BDFF-96F3F54C9E15}" destId="{04AD19B3-28F7-46D1-9AF3-A7CF810B96AB}" srcOrd="0" destOrd="0" presId="urn:microsoft.com/office/officeart/2005/8/layout/radial1"/>
    <dgm:cxn modelId="{61474AFC-4BCB-4E81-BC6B-5A10B1A57347}" type="presParOf" srcId="{C0B201B8-E152-4492-9DC6-EAA667339CB9}" destId="{E72CED21-084A-4562-AB84-FD409F8C6776}" srcOrd="6" destOrd="0" presId="urn:microsoft.com/office/officeart/2005/8/layout/radial1"/>
    <dgm:cxn modelId="{60A6ED57-76F7-42F6-90DD-33E05AC306D9}" type="presParOf" srcId="{C0B201B8-E152-4492-9DC6-EAA667339CB9}" destId="{F72A4CAE-923B-470B-B5BB-3CC5D54CE245}" srcOrd="7" destOrd="0" presId="urn:microsoft.com/office/officeart/2005/8/layout/radial1"/>
    <dgm:cxn modelId="{5A802B33-C66E-48E9-A072-EC1E321A7139}" type="presParOf" srcId="{F72A4CAE-923B-470B-B5BB-3CC5D54CE245}" destId="{D0E5E43E-5FDB-4802-8D67-4F66D51D0B24}" srcOrd="0" destOrd="0" presId="urn:microsoft.com/office/officeart/2005/8/layout/radial1"/>
    <dgm:cxn modelId="{64AAA01E-FEA3-4F6B-A5B8-E4522D3010DB}" type="presParOf" srcId="{C0B201B8-E152-4492-9DC6-EAA667339CB9}" destId="{A5DD6652-0C4B-4E94-97E7-D8392B74B44D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BB17BEC-538B-4B96-A723-8246B070A4B9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</dgm:pt>
    <dgm:pt modelId="{64E17474-A2E0-4305-BC81-D084D2BFE9D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Суточная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норма</a:t>
          </a:r>
        </a:p>
      </dgm:t>
    </dgm:pt>
    <dgm:pt modelId="{80AFDD1B-EA6C-4E58-8CFB-5C2F4E86AA15}" type="parTrans" cxnId="{C78A4878-A0EF-4089-9B7C-B47F65261E06}">
      <dgm:prSet/>
      <dgm:spPr/>
      <dgm:t>
        <a:bodyPr/>
        <a:lstStyle/>
        <a:p>
          <a:endParaRPr lang="ru-RU"/>
        </a:p>
      </dgm:t>
    </dgm:pt>
    <dgm:pt modelId="{B396E715-7522-4BE4-9134-2154A6F53769}" type="sibTrans" cxnId="{C78A4878-A0EF-4089-9B7C-B47F65261E06}">
      <dgm:prSet/>
      <dgm:spPr/>
      <dgm:t>
        <a:bodyPr/>
        <a:lstStyle/>
        <a:p>
          <a:endParaRPr lang="ru-RU"/>
        </a:p>
      </dgm:t>
    </dgm:pt>
    <dgm:pt modelId="{370714BE-5F2C-4C69-A938-CC7DFA7BE99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35% </a:t>
          </a:r>
        </a:p>
      </dgm:t>
    </dgm:pt>
    <dgm:pt modelId="{EA651F9E-F6C1-4AAC-99FB-B5943F3FFF95}" type="parTrans" cxnId="{1E896802-6918-499C-A680-312927B34CC2}">
      <dgm:prSet/>
      <dgm:spPr/>
      <dgm:t>
        <a:bodyPr/>
        <a:lstStyle/>
        <a:p>
          <a:endParaRPr lang="ru-RU"/>
        </a:p>
      </dgm:t>
    </dgm:pt>
    <dgm:pt modelId="{D0CF37A7-9403-4F3C-8276-6CB722E061EC}" type="sibTrans" cxnId="{1E896802-6918-499C-A680-312927B34CC2}">
      <dgm:prSet/>
      <dgm:spPr/>
      <dgm:t>
        <a:bodyPr/>
        <a:lstStyle/>
        <a:p>
          <a:endParaRPr lang="ru-RU"/>
        </a:p>
      </dgm:t>
    </dgm:pt>
    <dgm:pt modelId="{C3FAB1F2-FF53-4251-B527-08F60D1874D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30%</a:t>
          </a:r>
        </a:p>
      </dgm:t>
    </dgm:pt>
    <dgm:pt modelId="{F20A02BD-6815-47F6-A2C7-097E0663F8D4}" type="parTrans" cxnId="{0C9E9973-06EF-4CF7-AC61-9D466CE30143}">
      <dgm:prSet/>
      <dgm:spPr/>
      <dgm:t>
        <a:bodyPr/>
        <a:lstStyle/>
        <a:p>
          <a:endParaRPr lang="ru-RU"/>
        </a:p>
      </dgm:t>
    </dgm:pt>
    <dgm:pt modelId="{AD8DA4A2-EDF1-4C47-A966-9211741D15D9}" type="sibTrans" cxnId="{0C9E9973-06EF-4CF7-AC61-9D466CE30143}">
      <dgm:prSet/>
      <dgm:spPr/>
      <dgm:t>
        <a:bodyPr/>
        <a:lstStyle/>
        <a:p>
          <a:endParaRPr lang="ru-RU"/>
        </a:p>
      </dgm:t>
    </dgm:pt>
    <dgm:pt modelId="{E235DC4F-9064-4C91-9F82-94737263574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10%</a:t>
          </a:r>
        </a:p>
      </dgm:t>
    </dgm:pt>
    <dgm:pt modelId="{50469D4B-0021-4D23-B2B7-6DDEDECC460F}" type="parTrans" cxnId="{4F48FF03-45B5-4AB2-9B04-9BB50FBA2E20}">
      <dgm:prSet/>
      <dgm:spPr/>
      <dgm:t>
        <a:bodyPr/>
        <a:lstStyle/>
        <a:p>
          <a:endParaRPr lang="ru-RU"/>
        </a:p>
      </dgm:t>
    </dgm:pt>
    <dgm:pt modelId="{0DC5EBE5-E5EA-47ED-BD6E-988CC4EC02BB}" type="sibTrans" cxnId="{4F48FF03-45B5-4AB2-9B04-9BB50FBA2E20}">
      <dgm:prSet/>
      <dgm:spPr/>
      <dgm:t>
        <a:bodyPr/>
        <a:lstStyle/>
        <a:p>
          <a:endParaRPr lang="ru-RU"/>
        </a:p>
      </dgm:t>
    </dgm:pt>
    <dgm:pt modelId="{488D5F0A-6854-4CD4-B018-E3FD48377F0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20% </a:t>
          </a:r>
        </a:p>
      </dgm:t>
    </dgm:pt>
    <dgm:pt modelId="{E47261D4-1FED-42AC-97DA-418871C61724}" type="parTrans" cxnId="{4597F07A-628C-431C-883F-C54CB288FC79}">
      <dgm:prSet/>
      <dgm:spPr/>
      <dgm:t>
        <a:bodyPr/>
        <a:lstStyle/>
        <a:p>
          <a:endParaRPr lang="ru-RU"/>
        </a:p>
      </dgm:t>
    </dgm:pt>
    <dgm:pt modelId="{CED2E25B-3B7D-4B2B-AFE0-36C8A23656E4}" type="sibTrans" cxnId="{4597F07A-628C-431C-883F-C54CB288FC79}">
      <dgm:prSet/>
      <dgm:spPr/>
      <dgm:t>
        <a:bodyPr/>
        <a:lstStyle/>
        <a:p>
          <a:endParaRPr lang="ru-RU"/>
        </a:p>
      </dgm:t>
    </dgm:pt>
    <dgm:pt modelId="{C0B201B8-E152-4492-9DC6-EAA667339CB9}" type="pres">
      <dgm:prSet presAssocID="{BBB17BEC-538B-4B96-A723-8246B070A4B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6983C44-3552-44A7-AB06-15508CADB181}" type="pres">
      <dgm:prSet presAssocID="{64E17474-A2E0-4305-BC81-D084D2BFE9D2}" presName="centerShape" presStyleLbl="node0" presStyleIdx="0" presStyleCnt="1"/>
      <dgm:spPr/>
      <dgm:t>
        <a:bodyPr/>
        <a:lstStyle/>
        <a:p>
          <a:endParaRPr lang="ru-RU"/>
        </a:p>
      </dgm:t>
    </dgm:pt>
    <dgm:pt modelId="{7D8F3064-6FBA-4976-BC90-6FB5B69BDE79}" type="pres">
      <dgm:prSet presAssocID="{EA651F9E-F6C1-4AAC-99FB-B5943F3FFF95}" presName="Name9" presStyleLbl="parChTrans1D2" presStyleIdx="0" presStyleCnt="4"/>
      <dgm:spPr/>
      <dgm:t>
        <a:bodyPr/>
        <a:lstStyle/>
        <a:p>
          <a:endParaRPr lang="ru-RU"/>
        </a:p>
      </dgm:t>
    </dgm:pt>
    <dgm:pt modelId="{CE122C34-B7AB-453A-B74C-82D1A25AD849}" type="pres">
      <dgm:prSet presAssocID="{EA651F9E-F6C1-4AAC-99FB-B5943F3FFF95}" presName="connTx" presStyleLbl="parChTrans1D2" presStyleIdx="0" presStyleCnt="4"/>
      <dgm:spPr/>
      <dgm:t>
        <a:bodyPr/>
        <a:lstStyle/>
        <a:p>
          <a:endParaRPr lang="ru-RU"/>
        </a:p>
      </dgm:t>
    </dgm:pt>
    <dgm:pt modelId="{60611618-6E4A-4C92-992F-F12955F7ED18}" type="pres">
      <dgm:prSet presAssocID="{370714BE-5F2C-4C69-A938-CC7DFA7BE99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89F059-87CA-4809-A40B-88AA1CC7A7BB}" type="pres">
      <dgm:prSet presAssocID="{F20A02BD-6815-47F6-A2C7-097E0663F8D4}" presName="Name9" presStyleLbl="parChTrans1D2" presStyleIdx="1" presStyleCnt="4"/>
      <dgm:spPr/>
      <dgm:t>
        <a:bodyPr/>
        <a:lstStyle/>
        <a:p>
          <a:endParaRPr lang="ru-RU"/>
        </a:p>
      </dgm:t>
    </dgm:pt>
    <dgm:pt modelId="{1BE9C6E3-ED55-4F9D-972C-79696751E93D}" type="pres">
      <dgm:prSet presAssocID="{F20A02BD-6815-47F6-A2C7-097E0663F8D4}" presName="connTx" presStyleLbl="parChTrans1D2" presStyleIdx="1" presStyleCnt="4"/>
      <dgm:spPr/>
      <dgm:t>
        <a:bodyPr/>
        <a:lstStyle/>
        <a:p>
          <a:endParaRPr lang="ru-RU"/>
        </a:p>
      </dgm:t>
    </dgm:pt>
    <dgm:pt modelId="{11D812ED-3C5B-4FC2-BEA9-C4B67121F73C}" type="pres">
      <dgm:prSet presAssocID="{C3FAB1F2-FF53-4251-B527-08F60D1874D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26B009-C1A5-4FB7-BDFF-96F3F54C9E15}" type="pres">
      <dgm:prSet presAssocID="{50469D4B-0021-4D23-B2B7-6DDEDECC460F}" presName="Name9" presStyleLbl="parChTrans1D2" presStyleIdx="2" presStyleCnt="4"/>
      <dgm:spPr/>
      <dgm:t>
        <a:bodyPr/>
        <a:lstStyle/>
        <a:p>
          <a:endParaRPr lang="ru-RU"/>
        </a:p>
      </dgm:t>
    </dgm:pt>
    <dgm:pt modelId="{04AD19B3-28F7-46D1-9AF3-A7CF810B96AB}" type="pres">
      <dgm:prSet presAssocID="{50469D4B-0021-4D23-B2B7-6DDEDECC460F}" presName="connTx" presStyleLbl="parChTrans1D2" presStyleIdx="2" presStyleCnt="4"/>
      <dgm:spPr/>
      <dgm:t>
        <a:bodyPr/>
        <a:lstStyle/>
        <a:p>
          <a:endParaRPr lang="ru-RU"/>
        </a:p>
      </dgm:t>
    </dgm:pt>
    <dgm:pt modelId="{E72CED21-084A-4562-AB84-FD409F8C6776}" type="pres">
      <dgm:prSet presAssocID="{E235DC4F-9064-4C91-9F82-94737263574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2A4CAE-923B-470B-B5BB-3CC5D54CE245}" type="pres">
      <dgm:prSet presAssocID="{E47261D4-1FED-42AC-97DA-418871C61724}" presName="Name9" presStyleLbl="parChTrans1D2" presStyleIdx="3" presStyleCnt="4"/>
      <dgm:spPr/>
      <dgm:t>
        <a:bodyPr/>
        <a:lstStyle/>
        <a:p>
          <a:endParaRPr lang="ru-RU"/>
        </a:p>
      </dgm:t>
    </dgm:pt>
    <dgm:pt modelId="{D0E5E43E-5FDB-4802-8D67-4F66D51D0B24}" type="pres">
      <dgm:prSet presAssocID="{E47261D4-1FED-42AC-97DA-418871C61724}" presName="connTx" presStyleLbl="parChTrans1D2" presStyleIdx="3" presStyleCnt="4"/>
      <dgm:spPr/>
      <dgm:t>
        <a:bodyPr/>
        <a:lstStyle/>
        <a:p>
          <a:endParaRPr lang="ru-RU"/>
        </a:p>
      </dgm:t>
    </dgm:pt>
    <dgm:pt modelId="{A5DD6652-0C4B-4E94-97E7-D8392B74B44D}" type="pres">
      <dgm:prSet presAssocID="{488D5F0A-6854-4CD4-B018-E3FD48377F0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9E9973-06EF-4CF7-AC61-9D466CE30143}" srcId="{64E17474-A2E0-4305-BC81-D084D2BFE9D2}" destId="{C3FAB1F2-FF53-4251-B527-08F60D1874DE}" srcOrd="1" destOrd="0" parTransId="{F20A02BD-6815-47F6-A2C7-097E0663F8D4}" sibTransId="{AD8DA4A2-EDF1-4C47-A966-9211741D15D9}"/>
    <dgm:cxn modelId="{3B6E6617-FFFD-46CC-B2D2-D8E723222AFB}" type="presOf" srcId="{EA651F9E-F6C1-4AAC-99FB-B5943F3FFF95}" destId="{7D8F3064-6FBA-4976-BC90-6FB5B69BDE79}" srcOrd="0" destOrd="0" presId="urn:microsoft.com/office/officeart/2005/8/layout/radial1"/>
    <dgm:cxn modelId="{0F771B05-0AE7-4246-B6E6-4DD3F90FCC2B}" type="presOf" srcId="{F20A02BD-6815-47F6-A2C7-097E0663F8D4}" destId="{F389F059-87CA-4809-A40B-88AA1CC7A7BB}" srcOrd="0" destOrd="0" presId="urn:microsoft.com/office/officeart/2005/8/layout/radial1"/>
    <dgm:cxn modelId="{B8A61279-B6A2-40A3-ABEB-E4646A617380}" type="presOf" srcId="{E235DC4F-9064-4C91-9F82-94737263574B}" destId="{E72CED21-084A-4562-AB84-FD409F8C6776}" srcOrd="0" destOrd="0" presId="urn:microsoft.com/office/officeart/2005/8/layout/radial1"/>
    <dgm:cxn modelId="{4F48FF03-45B5-4AB2-9B04-9BB50FBA2E20}" srcId="{64E17474-A2E0-4305-BC81-D084D2BFE9D2}" destId="{E235DC4F-9064-4C91-9F82-94737263574B}" srcOrd="2" destOrd="0" parTransId="{50469D4B-0021-4D23-B2B7-6DDEDECC460F}" sibTransId="{0DC5EBE5-E5EA-47ED-BD6E-988CC4EC02BB}"/>
    <dgm:cxn modelId="{AE6200ED-64F0-4E4A-9418-90D4DBE401CD}" type="presOf" srcId="{C3FAB1F2-FF53-4251-B527-08F60D1874DE}" destId="{11D812ED-3C5B-4FC2-BEA9-C4B67121F73C}" srcOrd="0" destOrd="0" presId="urn:microsoft.com/office/officeart/2005/8/layout/radial1"/>
    <dgm:cxn modelId="{C78A4878-A0EF-4089-9B7C-B47F65261E06}" srcId="{BBB17BEC-538B-4B96-A723-8246B070A4B9}" destId="{64E17474-A2E0-4305-BC81-D084D2BFE9D2}" srcOrd="0" destOrd="0" parTransId="{80AFDD1B-EA6C-4E58-8CFB-5C2F4E86AA15}" sibTransId="{B396E715-7522-4BE4-9134-2154A6F53769}"/>
    <dgm:cxn modelId="{DC14E501-57C5-4C3B-91F1-6EEA5683C1A8}" type="presOf" srcId="{50469D4B-0021-4D23-B2B7-6DDEDECC460F}" destId="{04AD19B3-28F7-46D1-9AF3-A7CF810B96AB}" srcOrd="1" destOrd="0" presId="urn:microsoft.com/office/officeart/2005/8/layout/radial1"/>
    <dgm:cxn modelId="{0AF65811-6DCD-485C-A62A-B1E4AF57EB0F}" type="presOf" srcId="{370714BE-5F2C-4C69-A938-CC7DFA7BE996}" destId="{60611618-6E4A-4C92-992F-F12955F7ED18}" srcOrd="0" destOrd="0" presId="urn:microsoft.com/office/officeart/2005/8/layout/radial1"/>
    <dgm:cxn modelId="{DB14DD6B-A94E-4652-8330-B6032CB5C74E}" type="presOf" srcId="{E47261D4-1FED-42AC-97DA-418871C61724}" destId="{F72A4CAE-923B-470B-B5BB-3CC5D54CE245}" srcOrd="0" destOrd="0" presId="urn:microsoft.com/office/officeart/2005/8/layout/radial1"/>
    <dgm:cxn modelId="{6B2DF20E-A5B2-48A1-9C88-C7DE9518A693}" type="presOf" srcId="{F20A02BD-6815-47F6-A2C7-097E0663F8D4}" destId="{1BE9C6E3-ED55-4F9D-972C-79696751E93D}" srcOrd="1" destOrd="0" presId="urn:microsoft.com/office/officeart/2005/8/layout/radial1"/>
    <dgm:cxn modelId="{1E896802-6918-499C-A680-312927B34CC2}" srcId="{64E17474-A2E0-4305-BC81-D084D2BFE9D2}" destId="{370714BE-5F2C-4C69-A938-CC7DFA7BE996}" srcOrd="0" destOrd="0" parTransId="{EA651F9E-F6C1-4AAC-99FB-B5943F3FFF95}" sibTransId="{D0CF37A7-9403-4F3C-8276-6CB722E061EC}"/>
    <dgm:cxn modelId="{B84474F9-DB02-491E-8452-F7E9C26AE1DE}" type="presOf" srcId="{EA651F9E-F6C1-4AAC-99FB-B5943F3FFF95}" destId="{CE122C34-B7AB-453A-B74C-82D1A25AD849}" srcOrd="1" destOrd="0" presId="urn:microsoft.com/office/officeart/2005/8/layout/radial1"/>
    <dgm:cxn modelId="{568314EE-6659-4936-BA46-2AA6CEE64035}" type="presOf" srcId="{BBB17BEC-538B-4B96-A723-8246B070A4B9}" destId="{C0B201B8-E152-4492-9DC6-EAA667339CB9}" srcOrd="0" destOrd="0" presId="urn:microsoft.com/office/officeart/2005/8/layout/radial1"/>
    <dgm:cxn modelId="{C9AF2979-C2B7-447D-94BF-4FE225428441}" type="presOf" srcId="{E47261D4-1FED-42AC-97DA-418871C61724}" destId="{D0E5E43E-5FDB-4802-8D67-4F66D51D0B24}" srcOrd="1" destOrd="0" presId="urn:microsoft.com/office/officeart/2005/8/layout/radial1"/>
    <dgm:cxn modelId="{DE3E950D-2260-452B-B42D-A4E27ADDD44D}" type="presOf" srcId="{64E17474-A2E0-4305-BC81-D084D2BFE9D2}" destId="{E6983C44-3552-44A7-AB06-15508CADB181}" srcOrd="0" destOrd="0" presId="urn:microsoft.com/office/officeart/2005/8/layout/radial1"/>
    <dgm:cxn modelId="{4597F07A-628C-431C-883F-C54CB288FC79}" srcId="{64E17474-A2E0-4305-BC81-D084D2BFE9D2}" destId="{488D5F0A-6854-4CD4-B018-E3FD48377F0E}" srcOrd="3" destOrd="0" parTransId="{E47261D4-1FED-42AC-97DA-418871C61724}" sibTransId="{CED2E25B-3B7D-4B2B-AFE0-36C8A23656E4}"/>
    <dgm:cxn modelId="{D89EF3A0-1E41-4B5D-BF9F-9A21C599C30F}" type="presOf" srcId="{488D5F0A-6854-4CD4-B018-E3FD48377F0E}" destId="{A5DD6652-0C4B-4E94-97E7-D8392B74B44D}" srcOrd="0" destOrd="0" presId="urn:microsoft.com/office/officeart/2005/8/layout/radial1"/>
    <dgm:cxn modelId="{2E60FA5F-9E0D-42C8-8DF5-F1B5249172B8}" type="presOf" srcId="{50469D4B-0021-4D23-B2B7-6DDEDECC460F}" destId="{1A26B009-C1A5-4FB7-BDFF-96F3F54C9E15}" srcOrd="0" destOrd="0" presId="urn:microsoft.com/office/officeart/2005/8/layout/radial1"/>
    <dgm:cxn modelId="{B80AD986-34AD-4E26-BD42-581A05370A26}" type="presParOf" srcId="{C0B201B8-E152-4492-9DC6-EAA667339CB9}" destId="{E6983C44-3552-44A7-AB06-15508CADB181}" srcOrd="0" destOrd="0" presId="urn:microsoft.com/office/officeart/2005/8/layout/radial1"/>
    <dgm:cxn modelId="{62C8178C-A281-479D-87FC-2820582C1EC4}" type="presParOf" srcId="{C0B201B8-E152-4492-9DC6-EAA667339CB9}" destId="{7D8F3064-6FBA-4976-BC90-6FB5B69BDE79}" srcOrd="1" destOrd="0" presId="urn:microsoft.com/office/officeart/2005/8/layout/radial1"/>
    <dgm:cxn modelId="{B74ACB0A-733B-4CA3-8F46-D1D61E7BAB1F}" type="presParOf" srcId="{7D8F3064-6FBA-4976-BC90-6FB5B69BDE79}" destId="{CE122C34-B7AB-453A-B74C-82D1A25AD849}" srcOrd="0" destOrd="0" presId="urn:microsoft.com/office/officeart/2005/8/layout/radial1"/>
    <dgm:cxn modelId="{C51E3E15-E7BD-4FDA-B947-87C4164E135D}" type="presParOf" srcId="{C0B201B8-E152-4492-9DC6-EAA667339CB9}" destId="{60611618-6E4A-4C92-992F-F12955F7ED18}" srcOrd="2" destOrd="0" presId="urn:microsoft.com/office/officeart/2005/8/layout/radial1"/>
    <dgm:cxn modelId="{0DC12EDE-8511-438C-AF2F-CFC5C89AAB7E}" type="presParOf" srcId="{C0B201B8-E152-4492-9DC6-EAA667339CB9}" destId="{F389F059-87CA-4809-A40B-88AA1CC7A7BB}" srcOrd="3" destOrd="0" presId="urn:microsoft.com/office/officeart/2005/8/layout/radial1"/>
    <dgm:cxn modelId="{6463A405-34CB-47D4-B227-2B66A7B76610}" type="presParOf" srcId="{F389F059-87CA-4809-A40B-88AA1CC7A7BB}" destId="{1BE9C6E3-ED55-4F9D-972C-79696751E93D}" srcOrd="0" destOrd="0" presId="urn:microsoft.com/office/officeart/2005/8/layout/radial1"/>
    <dgm:cxn modelId="{A06F8150-82A3-45AF-A9E9-B7BFE0E53AFB}" type="presParOf" srcId="{C0B201B8-E152-4492-9DC6-EAA667339CB9}" destId="{11D812ED-3C5B-4FC2-BEA9-C4B67121F73C}" srcOrd="4" destOrd="0" presId="urn:microsoft.com/office/officeart/2005/8/layout/radial1"/>
    <dgm:cxn modelId="{9F617011-7302-403E-8CDE-A8C5356F8F78}" type="presParOf" srcId="{C0B201B8-E152-4492-9DC6-EAA667339CB9}" destId="{1A26B009-C1A5-4FB7-BDFF-96F3F54C9E15}" srcOrd="5" destOrd="0" presId="urn:microsoft.com/office/officeart/2005/8/layout/radial1"/>
    <dgm:cxn modelId="{524AAD12-B92C-4E88-B949-57023C02C75C}" type="presParOf" srcId="{1A26B009-C1A5-4FB7-BDFF-96F3F54C9E15}" destId="{04AD19B3-28F7-46D1-9AF3-A7CF810B96AB}" srcOrd="0" destOrd="0" presId="urn:microsoft.com/office/officeart/2005/8/layout/radial1"/>
    <dgm:cxn modelId="{95CF9E4D-67DD-4FA6-BDBF-AFBB272D689F}" type="presParOf" srcId="{C0B201B8-E152-4492-9DC6-EAA667339CB9}" destId="{E72CED21-084A-4562-AB84-FD409F8C6776}" srcOrd="6" destOrd="0" presId="urn:microsoft.com/office/officeart/2005/8/layout/radial1"/>
    <dgm:cxn modelId="{B37ECA5C-7287-4389-BA4B-C38410D6D6B4}" type="presParOf" srcId="{C0B201B8-E152-4492-9DC6-EAA667339CB9}" destId="{F72A4CAE-923B-470B-B5BB-3CC5D54CE245}" srcOrd="7" destOrd="0" presId="urn:microsoft.com/office/officeart/2005/8/layout/radial1"/>
    <dgm:cxn modelId="{FADCBCDB-FBA0-4CF1-9045-67B79531B7C8}" type="presParOf" srcId="{F72A4CAE-923B-470B-B5BB-3CC5D54CE245}" destId="{D0E5E43E-5FDB-4802-8D67-4F66D51D0B24}" srcOrd="0" destOrd="0" presId="urn:microsoft.com/office/officeart/2005/8/layout/radial1"/>
    <dgm:cxn modelId="{B285C469-247D-4DCA-A215-FF13CAC63970}" type="presParOf" srcId="{C0B201B8-E152-4492-9DC6-EAA667339CB9}" destId="{A5DD6652-0C4B-4E94-97E7-D8392B74B44D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A19D94-B682-423A-A84F-A2C278D9DC9A}">
      <dsp:nvSpPr>
        <dsp:cNvPr id="0" name=""/>
        <dsp:cNvSpPr/>
      </dsp:nvSpPr>
      <dsp:spPr>
        <a:xfrm>
          <a:off x="0" y="476742"/>
          <a:ext cx="4038600" cy="6753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ТРЕБОВАНИЯ  к</a:t>
          </a:r>
          <a:endParaRPr lang="ru-RU" sz="1700" b="1" kern="1200" dirty="0"/>
        </a:p>
      </dsp:txBody>
      <dsp:txXfrm>
        <a:off x="32967" y="509709"/>
        <a:ext cx="3972666" cy="609393"/>
      </dsp:txXfrm>
    </dsp:sp>
    <dsp:sp modelId="{1EB17AB2-F2EC-413E-811E-A88A2B3A6246}">
      <dsp:nvSpPr>
        <dsp:cNvPr id="0" name=""/>
        <dsp:cNvSpPr/>
      </dsp:nvSpPr>
      <dsp:spPr>
        <a:xfrm>
          <a:off x="0" y="1201030"/>
          <a:ext cx="4038600" cy="6753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smtClean="0"/>
            <a:t>оборудованию  пищеблока,  инвентарю, посуде</a:t>
          </a:r>
          <a:endParaRPr lang="ru-RU" sz="1700" kern="1200"/>
        </a:p>
      </dsp:txBody>
      <dsp:txXfrm>
        <a:off x="32967" y="1233997"/>
        <a:ext cx="3972666" cy="609393"/>
      </dsp:txXfrm>
    </dsp:sp>
    <dsp:sp modelId="{56D450E4-E85D-47DF-A9C3-A566E7FEF2EE}">
      <dsp:nvSpPr>
        <dsp:cNvPr id="0" name=""/>
        <dsp:cNvSpPr/>
      </dsp:nvSpPr>
      <dsp:spPr>
        <a:xfrm>
          <a:off x="0" y="1925317"/>
          <a:ext cx="4038600" cy="6753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smtClean="0"/>
            <a:t>к  условиям  хранения,  приготовления и  реализации</a:t>
          </a:r>
          <a:endParaRPr lang="ru-RU" sz="1700" kern="1200"/>
        </a:p>
      </dsp:txBody>
      <dsp:txXfrm>
        <a:off x="32967" y="1958284"/>
        <a:ext cx="3972666" cy="609393"/>
      </dsp:txXfrm>
    </dsp:sp>
    <dsp:sp modelId="{35C6AE03-FE81-4AE7-A721-E0F63E5A6126}">
      <dsp:nvSpPr>
        <dsp:cNvPr id="0" name=""/>
        <dsp:cNvSpPr/>
      </dsp:nvSpPr>
      <dsp:spPr>
        <a:xfrm>
          <a:off x="0" y="2649605"/>
          <a:ext cx="4038600" cy="6753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smtClean="0"/>
            <a:t>к  составлению  меню</a:t>
          </a:r>
          <a:endParaRPr lang="ru-RU" sz="1700" kern="1200"/>
        </a:p>
      </dsp:txBody>
      <dsp:txXfrm>
        <a:off x="32967" y="2682572"/>
        <a:ext cx="3972666" cy="609393"/>
      </dsp:txXfrm>
    </dsp:sp>
    <dsp:sp modelId="{8BD639E0-D0A2-4581-A846-685D2478BA20}">
      <dsp:nvSpPr>
        <dsp:cNvPr id="0" name=""/>
        <dsp:cNvSpPr/>
      </dsp:nvSpPr>
      <dsp:spPr>
        <a:xfrm>
          <a:off x="0" y="3373892"/>
          <a:ext cx="4038600" cy="6753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smtClean="0"/>
            <a:t>к  перевозке и  приему  пищевых  продуктов</a:t>
          </a:r>
          <a:endParaRPr lang="ru-RU" sz="1700" kern="1200"/>
        </a:p>
      </dsp:txBody>
      <dsp:txXfrm>
        <a:off x="32967" y="3406859"/>
        <a:ext cx="3972666" cy="6093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A753A1-F9CF-4693-8667-E22C3A7DA823}">
      <dsp:nvSpPr>
        <dsp:cNvPr id="0" name=""/>
        <dsp:cNvSpPr/>
      </dsp:nvSpPr>
      <dsp:spPr>
        <a:xfrm>
          <a:off x="0" y="0"/>
          <a:ext cx="7992888" cy="16300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Пищеблок оснащен  современным  оборудованием для  приготовления  пищи: электрические  плиты, мясорубки,  шинковки, разделочные  доски,  кухонный  инвентарь</a:t>
          </a:r>
          <a:endParaRPr lang="ru-RU" sz="1900" kern="1200" dirty="0"/>
        </a:p>
      </dsp:txBody>
      <dsp:txXfrm>
        <a:off x="1761581" y="0"/>
        <a:ext cx="6231306" cy="1630039"/>
      </dsp:txXfrm>
    </dsp:sp>
    <dsp:sp modelId="{2E4F23A8-7A79-4A15-8444-D801A0E27A39}">
      <dsp:nvSpPr>
        <dsp:cNvPr id="0" name=""/>
        <dsp:cNvSpPr/>
      </dsp:nvSpPr>
      <dsp:spPr>
        <a:xfrm>
          <a:off x="163003" y="163003"/>
          <a:ext cx="1598577" cy="130403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1C879D-A55E-445B-B014-C54182FE2CB5}">
      <dsp:nvSpPr>
        <dsp:cNvPr id="0" name=""/>
        <dsp:cNvSpPr/>
      </dsp:nvSpPr>
      <dsp:spPr>
        <a:xfrm>
          <a:off x="0" y="1793043"/>
          <a:ext cx="7992888" cy="16300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 в  наличии  оборудование  для  хранения  продуктов :  холодильники,  шкафы,  подвальное  помещение  для  хранения  </a:t>
          </a:r>
          <a:r>
            <a:rPr lang="ru-RU" sz="1900" kern="1200" dirty="0" err="1" smtClean="0"/>
            <a:t>офощей</a:t>
          </a:r>
          <a:endParaRPr lang="ru-RU" sz="1900" kern="1200" dirty="0" smtClean="0"/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1761581" y="1793043"/>
        <a:ext cx="6231306" cy="1630039"/>
      </dsp:txXfrm>
    </dsp:sp>
    <dsp:sp modelId="{86A4A933-AE3D-46D6-893E-37A4245DB310}">
      <dsp:nvSpPr>
        <dsp:cNvPr id="0" name=""/>
        <dsp:cNvSpPr/>
      </dsp:nvSpPr>
      <dsp:spPr>
        <a:xfrm>
          <a:off x="163003" y="1956047"/>
          <a:ext cx="1598577" cy="130403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88603C-0F6E-4DA5-BF48-3C87417F26A3}">
      <dsp:nvSpPr>
        <dsp:cNvPr id="0" name=""/>
        <dsp:cNvSpPr/>
      </dsp:nvSpPr>
      <dsp:spPr>
        <a:xfrm>
          <a:off x="0" y="3586087"/>
          <a:ext cx="7992888" cy="16300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В  достаточном  количестве  </a:t>
          </a:r>
          <a:endParaRPr lang="ru-RU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 кухонной  посуды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 инвентаря</a:t>
          </a:r>
          <a:endParaRPr lang="ru-RU" sz="1500" kern="1200" dirty="0"/>
        </a:p>
      </dsp:txBody>
      <dsp:txXfrm>
        <a:off x="1761581" y="3586087"/>
        <a:ext cx="6231306" cy="1630039"/>
      </dsp:txXfrm>
    </dsp:sp>
    <dsp:sp modelId="{1C70081B-8CB5-4FA6-9358-F86025093647}">
      <dsp:nvSpPr>
        <dsp:cNvPr id="0" name=""/>
        <dsp:cNvSpPr/>
      </dsp:nvSpPr>
      <dsp:spPr>
        <a:xfrm>
          <a:off x="163003" y="3749091"/>
          <a:ext cx="1598577" cy="130403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32DB90-072E-41AD-8B47-7254ACE487FE}">
      <dsp:nvSpPr>
        <dsp:cNvPr id="0" name=""/>
        <dsp:cNvSpPr/>
      </dsp:nvSpPr>
      <dsp:spPr>
        <a:xfrm>
          <a:off x="127708" y="0"/>
          <a:ext cx="7881486" cy="1887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Качество  приготовления  пищи обеспечивают   повара и  комиссия  по  питанию,      которая  осуществляет  контроль.</a:t>
          </a:r>
          <a:endParaRPr lang="ru-RU" sz="2500" kern="1200" dirty="0"/>
        </a:p>
      </dsp:txBody>
      <dsp:txXfrm>
        <a:off x="1893503" y="0"/>
        <a:ext cx="6115692" cy="1887125"/>
      </dsp:txXfrm>
    </dsp:sp>
    <dsp:sp modelId="{0C19FA31-BDE7-49AF-A8CA-1CC4C02BE562}">
      <dsp:nvSpPr>
        <dsp:cNvPr id="0" name=""/>
        <dsp:cNvSpPr/>
      </dsp:nvSpPr>
      <dsp:spPr>
        <a:xfrm>
          <a:off x="195638" y="161010"/>
          <a:ext cx="1627380" cy="156510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971825-2241-4161-95B4-60FE77423A16}">
      <dsp:nvSpPr>
        <dsp:cNvPr id="0" name=""/>
        <dsp:cNvSpPr/>
      </dsp:nvSpPr>
      <dsp:spPr>
        <a:xfrm>
          <a:off x="0" y="2082763"/>
          <a:ext cx="8136904" cy="19563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Доставку  продуктов  обеспечивают  фирмы,  с  которыми  заключены  договора,  на  специальном транспорте  строго  по  расписанию</a:t>
          </a:r>
          <a:endParaRPr lang="ru-RU" sz="2500" kern="1200" dirty="0"/>
        </a:p>
      </dsp:txBody>
      <dsp:txXfrm>
        <a:off x="1823018" y="2082763"/>
        <a:ext cx="6313885" cy="1956381"/>
      </dsp:txXfrm>
    </dsp:sp>
    <dsp:sp modelId="{A1DDF89F-BB04-474E-822C-3AEE7B8D16C3}">
      <dsp:nvSpPr>
        <dsp:cNvPr id="0" name=""/>
        <dsp:cNvSpPr/>
      </dsp:nvSpPr>
      <dsp:spPr>
        <a:xfrm>
          <a:off x="195638" y="2278401"/>
          <a:ext cx="1627380" cy="156510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660A52-71C8-4EB5-A5E0-59AC538CAA85}">
      <dsp:nvSpPr>
        <dsp:cNvPr id="0" name=""/>
        <dsp:cNvSpPr/>
      </dsp:nvSpPr>
      <dsp:spPr>
        <a:xfrm>
          <a:off x="0" y="4234783"/>
          <a:ext cx="8136904" cy="19563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Двадцатидневное  меню обеспечивает  </a:t>
          </a: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сбалансированность </a:t>
          </a: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 питания.</a:t>
          </a:r>
          <a:endParaRPr lang="ru-RU" sz="2500" kern="1200" dirty="0"/>
        </a:p>
      </dsp:txBody>
      <dsp:txXfrm>
        <a:off x="1823018" y="4234783"/>
        <a:ext cx="6313885" cy="1956381"/>
      </dsp:txXfrm>
    </dsp:sp>
    <dsp:sp modelId="{232EE2A0-7013-416A-B41F-88AA4C30246D}">
      <dsp:nvSpPr>
        <dsp:cNvPr id="0" name=""/>
        <dsp:cNvSpPr/>
      </dsp:nvSpPr>
      <dsp:spPr>
        <a:xfrm>
          <a:off x="195638" y="4430421"/>
          <a:ext cx="1627380" cy="156510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983C44-3552-44A7-AB06-15508CADB181}">
      <dsp:nvSpPr>
        <dsp:cNvPr id="0" name=""/>
        <dsp:cNvSpPr/>
      </dsp:nvSpPr>
      <dsp:spPr>
        <a:xfrm>
          <a:off x="3528179" y="1691442"/>
          <a:ext cx="1297065" cy="12970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Суточная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норма</a:t>
          </a:r>
        </a:p>
      </dsp:txBody>
      <dsp:txXfrm>
        <a:off x="3718130" y="1881393"/>
        <a:ext cx="917163" cy="917163"/>
      </dsp:txXfrm>
    </dsp:sp>
    <dsp:sp modelId="{7D8F3064-6FBA-4976-BC90-6FB5B69BDE79}">
      <dsp:nvSpPr>
        <dsp:cNvPr id="0" name=""/>
        <dsp:cNvSpPr/>
      </dsp:nvSpPr>
      <dsp:spPr>
        <a:xfrm rot="16200000">
          <a:off x="3980990" y="1481745"/>
          <a:ext cx="391444" cy="27949"/>
        </a:xfrm>
        <a:custGeom>
          <a:avLst/>
          <a:gdLst/>
          <a:ahLst/>
          <a:cxnLst/>
          <a:rect l="0" t="0" r="0" b="0"/>
          <a:pathLst>
            <a:path>
              <a:moveTo>
                <a:pt x="0" y="13974"/>
              </a:moveTo>
              <a:lnTo>
                <a:pt x="391444" y="1397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166926" y="1485934"/>
        <a:ext cx="19572" cy="19572"/>
      </dsp:txXfrm>
    </dsp:sp>
    <dsp:sp modelId="{60611618-6E4A-4C92-992F-F12955F7ED18}">
      <dsp:nvSpPr>
        <dsp:cNvPr id="0" name=""/>
        <dsp:cNvSpPr/>
      </dsp:nvSpPr>
      <dsp:spPr>
        <a:xfrm>
          <a:off x="3528179" y="2933"/>
          <a:ext cx="1297065" cy="12970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4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35% </a:t>
          </a:r>
        </a:p>
      </dsp:txBody>
      <dsp:txXfrm>
        <a:off x="3718130" y="192884"/>
        <a:ext cx="917163" cy="917163"/>
      </dsp:txXfrm>
    </dsp:sp>
    <dsp:sp modelId="{F389F059-87CA-4809-A40B-88AA1CC7A7BB}">
      <dsp:nvSpPr>
        <dsp:cNvPr id="0" name=""/>
        <dsp:cNvSpPr/>
      </dsp:nvSpPr>
      <dsp:spPr>
        <a:xfrm>
          <a:off x="4825245" y="2326000"/>
          <a:ext cx="391444" cy="27949"/>
        </a:xfrm>
        <a:custGeom>
          <a:avLst/>
          <a:gdLst/>
          <a:ahLst/>
          <a:cxnLst/>
          <a:rect l="0" t="0" r="0" b="0"/>
          <a:pathLst>
            <a:path>
              <a:moveTo>
                <a:pt x="0" y="13974"/>
              </a:moveTo>
              <a:lnTo>
                <a:pt x="391444" y="1397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011181" y="2330188"/>
        <a:ext cx="19572" cy="19572"/>
      </dsp:txXfrm>
    </dsp:sp>
    <dsp:sp modelId="{11D812ED-3C5B-4FC2-BEA9-C4B67121F73C}">
      <dsp:nvSpPr>
        <dsp:cNvPr id="0" name=""/>
        <dsp:cNvSpPr/>
      </dsp:nvSpPr>
      <dsp:spPr>
        <a:xfrm>
          <a:off x="5216689" y="1691442"/>
          <a:ext cx="1297065" cy="12970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4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15%</a:t>
          </a:r>
        </a:p>
      </dsp:txBody>
      <dsp:txXfrm>
        <a:off x="5406640" y="1881393"/>
        <a:ext cx="917163" cy="917163"/>
      </dsp:txXfrm>
    </dsp:sp>
    <dsp:sp modelId="{1A26B009-C1A5-4FB7-BDFF-96F3F54C9E15}">
      <dsp:nvSpPr>
        <dsp:cNvPr id="0" name=""/>
        <dsp:cNvSpPr/>
      </dsp:nvSpPr>
      <dsp:spPr>
        <a:xfrm rot="5400000">
          <a:off x="3980990" y="3170255"/>
          <a:ext cx="391444" cy="27949"/>
        </a:xfrm>
        <a:custGeom>
          <a:avLst/>
          <a:gdLst/>
          <a:ahLst/>
          <a:cxnLst/>
          <a:rect l="0" t="0" r="0" b="0"/>
          <a:pathLst>
            <a:path>
              <a:moveTo>
                <a:pt x="0" y="13974"/>
              </a:moveTo>
              <a:lnTo>
                <a:pt x="391444" y="1397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166926" y="3174443"/>
        <a:ext cx="19572" cy="19572"/>
      </dsp:txXfrm>
    </dsp:sp>
    <dsp:sp modelId="{E72CED21-084A-4562-AB84-FD409F8C6776}">
      <dsp:nvSpPr>
        <dsp:cNvPr id="0" name=""/>
        <dsp:cNvSpPr/>
      </dsp:nvSpPr>
      <dsp:spPr>
        <a:xfrm>
          <a:off x="3528179" y="3379951"/>
          <a:ext cx="1297065" cy="12970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4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25%</a:t>
          </a:r>
        </a:p>
      </dsp:txBody>
      <dsp:txXfrm>
        <a:off x="3718130" y="3569902"/>
        <a:ext cx="917163" cy="917163"/>
      </dsp:txXfrm>
    </dsp:sp>
    <dsp:sp modelId="{F72A4CAE-923B-470B-B5BB-3CC5D54CE245}">
      <dsp:nvSpPr>
        <dsp:cNvPr id="0" name=""/>
        <dsp:cNvSpPr/>
      </dsp:nvSpPr>
      <dsp:spPr>
        <a:xfrm rot="10800000">
          <a:off x="3136735" y="2326000"/>
          <a:ext cx="391444" cy="27949"/>
        </a:xfrm>
        <a:custGeom>
          <a:avLst/>
          <a:gdLst/>
          <a:ahLst/>
          <a:cxnLst/>
          <a:rect l="0" t="0" r="0" b="0"/>
          <a:pathLst>
            <a:path>
              <a:moveTo>
                <a:pt x="0" y="13974"/>
              </a:moveTo>
              <a:lnTo>
                <a:pt x="391444" y="1397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322671" y="2330188"/>
        <a:ext cx="19572" cy="19572"/>
      </dsp:txXfrm>
    </dsp:sp>
    <dsp:sp modelId="{A5DD6652-0C4B-4E94-97E7-D8392B74B44D}">
      <dsp:nvSpPr>
        <dsp:cNvPr id="0" name=""/>
        <dsp:cNvSpPr/>
      </dsp:nvSpPr>
      <dsp:spPr>
        <a:xfrm>
          <a:off x="1839670" y="1691442"/>
          <a:ext cx="1297065" cy="12970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4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25% </a:t>
          </a:r>
        </a:p>
      </dsp:txBody>
      <dsp:txXfrm>
        <a:off x="2029621" y="1881393"/>
        <a:ext cx="917163" cy="91716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983C44-3552-44A7-AB06-15508CADB181}">
      <dsp:nvSpPr>
        <dsp:cNvPr id="0" name=""/>
        <dsp:cNvSpPr/>
      </dsp:nvSpPr>
      <dsp:spPr>
        <a:xfrm>
          <a:off x="3528179" y="1691442"/>
          <a:ext cx="1297065" cy="12970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Суточная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норма</a:t>
          </a:r>
        </a:p>
      </dsp:txBody>
      <dsp:txXfrm>
        <a:off x="3718130" y="1881393"/>
        <a:ext cx="917163" cy="917163"/>
      </dsp:txXfrm>
    </dsp:sp>
    <dsp:sp modelId="{7D8F3064-6FBA-4976-BC90-6FB5B69BDE79}">
      <dsp:nvSpPr>
        <dsp:cNvPr id="0" name=""/>
        <dsp:cNvSpPr/>
      </dsp:nvSpPr>
      <dsp:spPr>
        <a:xfrm rot="16200000">
          <a:off x="3980990" y="1481745"/>
          <a:ext cx="391444" cy="27949"/>
        </a:xfrm>
        <a:custGeom>
          <a:avLst/>
          <a:gdLst/>
          <a:ahLst/>
          <a:cxnLst/>
          <a:rect l="0" t="0" r="0" b="0"/>
          <a:pathLst>
            <a:path>
              <a:moveTo>
                <a:pt x="0" y="13974"/>
              </a:moveTo>
              <a:lnTo>
                <a:pt x="391444" y="1397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166926" y="1485934"/>
        <a:ext cx="19572" cy="19572"/>
      </dsp:txXfrm>
    </dsp:sp>
    <dsp:sp modelId="{60611618-6E4A-4C92-992F-F12955F7ED18}">
      <dsp:nvSpPr>
        <dsp:cNvPr id="0" name=""/>
        <dsp:cNvSpPr/>
      </dsp:nvSpPr>
      <dsp:spPr>
        <a:xfrm>
          <a:off x="3528179" y="2933"/>
          <a:ext cx="1297065" cy="12970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35% </a:t>
          </a:r>
        </a:p>
      </dsp:txBody>
      <dsp:txXfrm>
        <a:off x="3718130" y="192884"/>
        <a:ext cx="917163" cy="917163"/>
      </dsp:txXfrm>
    </dsp:sp>
    <dsp:sp modelId="{F389F059-87CA-4809-A40B-88AA1CC7A7BB}">
      <dsp:nvSpPr>
        <dsp:cNvPr id="0" name=""/>
        <dsp:cNvSpPr/>
      </dsp:nvSpPr>
      <dsp:spPr>
        <a:xfrm>
          <a:off x="4825245" y="2326000"/>
          <a:ext cx="391444" cy="27949"/>
        </a:xfrm>
        <a:custGeom>
          <a:avLst/>
          <a:gdLst/>
          <a:ahLst/>
          <a:cxnLst/>
          <a:rect l="0" t="0" r="0" b="0"/>
          <a:pathLst>
            <a:path>
              <a:moveTo>
                <a:pt x="0" y="13974"/>
              </a:moveTo>
              <a:lnTo>
                <a:pt x="391444" y="1397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011181" y="2330188"/>
        <a:ext cx="19572" cy="19572"/>
      </dsp:txXfrm>
    </dsp:sp>
    <dsp:sp modelId="{11D812ED-3C5B-4FC2-BEA9-C4B67121F73C}">
      <dsp:nvSpPr>
        <dsp:cNvPr id="0" name=""/>
        <dsp:cNvSpPr/>
      </dsp:nvSpPr>
      <dsp:spPr>
        <a:xfrm>
          <a:off x="5216689" y="1691442"/>
          <a:ext cx="1297065" cy="12970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30%</a:t>
          </a:r>
        </a:p>
      </dsp:txBody>
      <dsp:txXfrm>
        <a:off x="5406640" y="1881393"/>
        <a:ext cx="917163" cy="917163"/>
      </dsp:txXfrm>
    </dsp:sp>
    <dsp:sp modelId="{1A26B009-C1A5-4FB7-BDFF-96F3F54C9E15}">
      <dsp:nvSpPr>
        <dsp:cNvPr id="0" name=""/>
        <dsp:cNvSpPr/>
      </dsp:nvSpPr>
      <dsp:spPr>
        <a:xfrm rot="5400000">
          <a:off x="3980990" y="3170255"/>
          <a:ext cx="391444" cy="27949"/>
        </a:xfrm>
        <a:custGeom>
          <a:avLst/>
          <a:gdLst/>
          <a:ahLst/>
          <a:cxnLst/>
          <a:rect l="0" t="0" r="0" b="0"/>
          <a:pathLst>
            <a:path>
              <a:moveTo>
                <a:pt x="0" y="13974"/>
              </a:moveTo>
              <a:lnTo>
                <a:pt x="391444" y="1397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166926" y="3174443"/>
        <a:ext cx="19572" cy="19572"/>
      </dsp:txXfrm>
    </dsp:sp>
    <dsp:sp modelId="{E72CED21-084A-4562-AB84-FD409F8C6776}">
      <dsp:nvSpPr>
        <dsp:cNvPr id="0" name=""/>
        <dsp:cNvSpPr/>
      </dsp:nvSpPr>
      <dsp:spPr>
        <a:xfrm>
          <a:off x="3528179" y="3379951"/>
          <a:ext cx="1297065" cy="12970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10%</a:t>
          </a:r>
        </a:p>
      </dsp:txBody>
      <dsp:txXfrm>
        <a:off x="3718130" y="3569902"/>
        <a:ext cx="917163" cy="917163"/>
      </dsp:txXfrm>
    </dsp:sp>
    <dsp:sp modelId="{F72A4CAE-923B-470B-B5BB-3CC5D54CE245}">
      <dsp:nvSpPr>
        <dsp:cNvPr id="0" name=""/>
        <dsp:cNvSpPr/>
      </dsp:nvSpPr>
      <dsp:spPr>
        <a:xfrm rot="10800000">
          <a:off x="3136735" y="2326000"/>
          <a:ext cx="391444" cy="27949"/>
        </a:xfrm>
        <a:custGeom>
          <a:avLst/>
          <a:gdLst/>
          <a:ahLst/>
          <a:cxnLst/>
          <a:rect l="0" t="0" r="0" b="0"/>
          <a:pathLst>
            <a:path>
              <a:moveTo>
                <a:pt x="0" y="13974"/>
              </a:moveTo>
              <a:lnTo>
                <a:pt x="391444" y="1397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322671" y="2330188"/>
        <a:ext cx="19572" cy="19572"/>
      </dsp:txXfrm>
    </dsp:sp>
    <dsp:sp modelId="{A5DD6652-0C4B-4E94-97E7-D8392B74B44D}">
      <dsp:nvSpPr>
        <dsp:cNvPr id="0" name=""/>
        <dsp:cNvSpPr/>
      </dsp:nvSpPr>
      <dsp:spPr>
        <a:xfrm>
          <a:off x="1839670" y="1691442"/>
          <a:ext cx="1297065" cy="12970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20% </a:t>
          </a:r>
        </a:p>
      </dsp:txBody>
      <dsp:txXfrm>
        <a:off x="2029621" y="1881393"/>
        <a:ext cx="917163" cy="9171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7AE3-5C33-400C-83B1-EFEC8C80EF92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EE4EA-486F-4FB4-AC95-2DC770F9E9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7AE3-5C33-400C-83B1-EFEC8C80EF92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EE4EA-486F-4FB4-AC95-2DC770F9E9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7AE3-5C33-400C-83B1-EFEC8C80EF92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EE4EA-486F-4FB4-AC95-2DC770F9E9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38200" y="1905000"/>
            <a:ext cx="8007350" cy="41910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077D1C74-542A-494A-AE1C-B37D0B179BF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838200" y="1905000"/>
            <a:ext cx="8007350" cy="41910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5D152736-BFEB-4F7D-9DB9-ADAFCAF336D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44475"/>
            <a:ext cx="838835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821B17B4-B9C1-476B-90C8-868E3C6C316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7AE3-5C33-400C-83B1-EFEC8C80EF92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EE4EA-486F-4FB4-AC95-2DC770F9E9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7AE3-5C33-400C-83B1-EFEC8C80EF92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EE4EA-486F-4FB4-AC95-2DC770F9E9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7AE3-5C33-400C-83B1-EFEC8C80EF92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EE4EA-486F-4FB4-AC95-2DC770F9E9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7AE3-5C33-400C-83B1-EFEC8C80EF92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EE4EA-486F-4FB4-AC95-2DC770F9E9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7AE3-5C33-400C-83B1-EFEC8C80EF92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EE4EA-486F-4FB4-AC95-2DC770F9E9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7AE3-5C33-400C-83B1-EFEC8C80EF92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EE4EA-486F-4FB4-AC95-2DC770F9E9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7AE3-5C33-400C-83B1-EFEC8C80EF92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EE4EA-486F-4FB4-AC95-2DC770F9E9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7AE3-5C33-400C-83B1-EFEC8C80EF92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EE4EA-486F-4FB4-AC95-2DC770F9E961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70AE7AE3-5C33-400C-83B1-EFEC8C80EF92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F97EE4EA-486F-4FB4-AC95-2DC770F9E961}" type="slidenum">
              <a:rPr lang="ru-RU" smtClean="0"/>
              <a:t>‹#›</a:t>
            </a:fld>
            <a:endParaRPr lang="ru-RU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diagramLayout" Target="../diagrams/layout2.xml"/><Relationship Id="rId7" Type="http://schemas.openxmlformats.org/officeDocument/2006/relationships/image" Target="../media/image15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diagramLayout" Target="../diagrams/layout3.xml"/><Relationship Id="rId7" Type="http://schemas.openxmlformats.org/officeDocument/2006/relationships/image" Target="../media/image19.gi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rrowheads="1"/>
          </p:cNvSpPr>
          <p:nvPr>
            <p:ph type="ctrTitle" idx="4294967295"/>
          </p:nvPr>
        </p:nvSpPr>
        <p:spPr>
          <a:xfrm>
            <a:off x="1727200" y="2133600"/>
            <a:ext cx="7416800" cy="1470025"/>
          </a:xfrm>
        </p:spPr>
        <p:txBody>
          <a:bodyPr>
            <a:normAutofit fontScale="90000"/>
          </a:bodyPr>
          <a:lstStyle/>
          <a:p>
            <a:r>
              <a:rPr lang="ru-RU" sz="6000" b="1" dirty="0"/>
              <a:t>Разговор  о  правильном  питании </a:t>
            </a:r>
            <a:endParaRPr lang="ru-RU" sz="4800" b="1" dirty="0"/>
          </a:p>
        </p:txBody>
      </p:sp>
      <p:sp>
        <p:nvSpPr>
          <p:cNvPr id="2051" name="Rectangle 3"/>
          <p:cNvSpPr>
            <a:spLocks noGrp="1" noRot="1" noChangeArrowheads="1"/>
          </p:cNvSpPr>
          <p:nvPr>
            <p:ph type="subTitle" idx="4294967295"/>
          </p:nvPr>
        </p:nvSpPr>
        <p:spPr>
          <a:xfrm>
            <a:off x="3491880" y="4581128"/>
            <a:ext cx="5220022" cy="1008409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 smtClean="0"/>
              <a:t>Родителям  о детском  питании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 smtClean="0"/>
              <a:t>Организация  </a:t>
            </a:r>
            <a:r>
              <a:rPr lang="ru-RU" sz="2400" dirty="0"/>
              <a:t>питания  в </a:t>
            </a:r>
            <a:r>
              <a:rPr lang="ru-RU" sz="2400" dirty="0" smtClean="0"/>
              <a:t> МОУ 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 smtClean="0"/>
              <a:t>Детском  </a:t>
            </a:r>
            <a:r>
              <a:rPr lang="ru-RU" sz="2400" dirty="0"/>
              <a:t>саду </a:t>
            </a:r>
            <a:r>
              <a:rPr lang="ru-RU" sz="2400" dirty="0" smtClean="0"/>
              <a:t> №276</a:t>
            </a:r>
            <a:endParaRPr lang="ru-RU" sz="2400" dirty="0"/>
          </a:p>
        </p:txBody>
      </p:sp>
      <p:pic>
        <p:nvPicPr>
          <p:cNvPr id="1026" name="Picture 2" descr="http://best-animation.ru/lanim/eda_anim/edaa-2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19050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mayli.ru/data/smiles/edaa-97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348880"/>
            <a:ext cx="1619250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av.li.ru/822/4929822_15856719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15" y="4725144"/>
            <a:ext cx="1771793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ChangeArrowheads="1"/>
          </p:cNvSpPr>
          <p:nvPr/>
        </p:nvSpPr>
        <p:spPr bwMode="auto">
          <a:xfrm>
            <a:off x="3924300" y="981075"/>
            <a:ext cx="1512888" cy="2232025"/>
          </a:xfrm>
          <a:prstGeom prst="downArrow">
            <a:avLst>
              <a:gd name="adj1" fmla="val 50000"/>
              <a:gd name="adj2" fmla="val 36884"/>
            </a:avLst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35" name="AutoShape 3"/>
          <p:cNvSpPr>
            <a:spLocks noChangeArrowheads="1"/>
          </p:cNvSpPr>
          <p:nvPr/>
        </p:nvSpPr>
        <p:spPr bwMode="auto">
          <a:xfrm>
            <a:off x="3924300" y="4365625"/>
            <a:ext cx="1657350" cy="2276475"/>
          </a:xfrm>
          <a:prstGeom prst="upArrow">
            <a:avLst>
              <a:gd name="adj1" fmla="val 50000"/>
              <a:gd name="adj2" fmla="val 34339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5219700" y="3068638"/>
            <a:ext cx="3311525" cy="1366837"/>
          </a:xfrm>
          <a:prstGeom prst="leftArrow">
            <a:avLst>
              <a:gd name="adj1" fmla="val 50000"/>
              <a:gd name="adj2" fmla="val 60569"/>
            </a:avLst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37" name="AutoShape 5"/>
          <p:cNvSpPr>
            <a:spLocks noChangeArrowheads="1"/>
          </p:cNvSpPr>
          <p:nvPr/>
        </p:nvSpPr>
        <p:spPr bwMode="auto">
          <a:xfrm>
            <a:off x="755650" y="2924175"/>
            <a:ext cx="3384550" cy="1657350"/>
          </a:xfrm>
          <a:prstGeom prst="rightArrow">
            <a:avLst>
              <a:gd name="adj1" fmla="val 50000"/>
              <a:gd name="adj2" fmla="val 51054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2" name="Схема 1"/>
          <p:cNvGraphicFramePr/>
          <p:nvPr/>
        </p:nvGraphicFramePr>
        <p:xfrm>
          <a:off x="539750" y="1412875"/>
          <a:ext cx="8353425" cy="4679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468313" y="333375"/>
            <a:ext cx="7439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tx2"/>
                </a:solidFill>
              </a:rPr>
              <a:t>Распределение ЭЦ суточного рациона  питания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  <p:bldP spid="18435" grpId="0" animBg="1"/>
      <p:bldP spid="18436" grpId="0" animBg="1"/>
      <p:bldP spid="184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4458910"/>
            <a:ext cx="1706563" cy="229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4" name="AutoShape 2"/>
          <p:cNvSpPr>
            <a:spLocks noChangeArrowheads="1"/>
          </p:cNvSpPr>
          <p:nvPr/>
        </p:nvSpPr>
        <p:spPr bwMode="auto">
          <a:xfrm>
            <a:off x="3924300" y="981075"/>
            <a:ext cx="1512888" cy="2232025"/>
          </a:xfrm>
          <a:prstGeom prst="downArrow">
            <a:avLst>
              <a:gd name="adj1" fmla="val 50000"/>
              <a:gd name="adj2" fmla="val 36884"/>
            </a:avLst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5219700" y="3068638"/>
            <a:ext cx="3311525" cy="1366837"/>
          </a:xfrm>
          <a:prstGeom prst="leftArrow">
            <a:avLst>
              <a:gd name="adj1" fmla="val 50000"/>
              <a:gd name="adj2" fmla="val 60569"/>
            </a:avLst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37" name="AutoShape 5"/>
          <p:cNvSpPr>
            <a:spLocks noChangeArrowheads="1"/>
          </p:cNvSpPr>
          <p:nvPr/>
        </p:nvSpPr>
        <p:spPr bwMode="auto">
          <a:xfrm>
            <a:off x="755650" y="2924175"/>
            <a:ext cx="3384550" cy="1657350"/>
          </a:xfrm>
          <a:prstGeom prst="rightArrow">
            <a:avLst>
              <a:gd name="adj1" fmla="val 50000"/>
              <a:gd name="adj2" fmla="val 51054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235954661"/>
              </p:ext>
            </p:extLst>
          </p:nvPr>
        </p:nvGraphicFramePr>
        <p:xfrm>
          <a:off x="539750" y="1412875"/>
          <a:ext cx="8353425" cy="4679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450" name="Oval 18"/>
          <p:cNvSpPr>
            <a:spLocks noChangeArrowheads="1"/>
          </p:cNvSpPr>
          <p:nvPr/>
        </p:nvSpPr>
        <p:spPr bwMode="auto">
          <a:xfrm rot="1453133">
            <a:off x="2051050" y="1916113"/>
            <a:ext cx="1657350" cy="9366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/>
              <a:t>5% -2-й </a:t>
            </a:r>
            <a:endParaRPr lang="ru-RU" b="1" dirty="0"/>
          </a:p>
          <a:p>
            <a:pPr algn="ctr"/>
            <a:r>
              <a:rPr lang="ru-RU" b="1" dirty="0"/>
              <a:t>завтрак</a:t>
            </a:r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468313" y="333375"/>
            <a:ext cx="749320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tx2"/>
                </a:solidFill>
              </a:rPr>
              <a:t>Распределение ЭЦ суточного рациона  </a:t>
            </a:r>
            <a:r>
              <a:rPr lang="ru-RU" sz="2400" b="1" dirty="0" smtClean="0">
                <a:solidFill>
                  <a:schemeClr val="tx2"/>
                </a:solidFill>
              </a:rPr>
              <a:t>питания </a:t>
            </a:r>
          </a:p>
          <a:p>
            <a:r>
              <a:rPr lang="ru-RU" sz="2400" b="1" dirty="0" smtClean="0">
                <a:solidFill>
                  <a:schemeClr val="tx2"/>
                </a:solidFill>
              </a:rPr>
              <a:t>в  детском  саду</a:t>
            </a:r>
            <a:endParaRPr lang="ru-RU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37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  <p:bldP spid="18436" grpId="0" animBg="1"/>
      <p:bldP spid="18437" grpId="0" animBg="1"/>
      <p:bldP spid="184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30" name="Picture 38" descr="http://glavlist.ru/uploads/posts/2014-11/1416555301_pasta-r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1" y="0"/>
            <a:ext cx="4572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6" name="Picture 34" descr="https://images.lady.mail.ru/438963/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197" y="79866"/>
            <a:ext cx="5384246" cy="201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0" name="Picture 18" descr="http://s1.1zoom.ru/big0/118/386112-sveti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551" y="4526976"/>
            <a:ext cx="3253515" cy="216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8" name="Picture 26" descr="http://s019.radikal.ru/i637/1410/a7/29492860891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176" y="2047623"/>
            <a:ext cx="3698776" cy="369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http://www.pravilnoe-pokhudenie.ru/produkty/gigiena-pitania/miasnye-produkt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975" y="1055436"/>
            <a:ext cx="33337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img0.liveinternet.ru/images/attach/c/8/102/602/102602900_a7d5f5c457d91c7d31ed7f25300d9fd3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157" y="1440246"/>
            <a:ext cx="1638829" cy="163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0" name="Picture 28" descr="http://go4.imgsmail.ru/imgpreview?key=50242afbb904879f&amp;mb=imgdb_preview_60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586" y="3519737"/>
            <a:ext cx="2986528" cy="203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2" name="Picture 30" descr="http://italianskoemenu.ru/wp-content/uploads/2014/10/chem-zamenit-slivochnoe-maslo-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856082"/>
            <a:ext cx="3375912" cy="183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4" name="Picture 32" descr="http://img0.liveinternet.ru/images/attach/c/5/123/536/123536504_119722782_3726295_3300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6" y="3683484"/>
            <a:ext cx="2691888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32" name="Picture 40" descr="http://saydiabetu.net/wp-content/uploads/2015/11/prodayu_zernootkhod_kombykorm__27998285m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9" y="1474057"/>
            <a:ext cx="3048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8" name="Picture 20" descr="http://vitaportal.ru/sites/default/files/imagecache/slideshow_img_2/story_files/shutterstock_2275508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2" y="3085150"/>
            <a:ext cx="5770182" cy="3539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6" name="Picture 18" descr="http://333v.ru/uploads/ca/ca93d695c6bfe9b7165f441991add6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204830"/>
            <a:ext cx="4533475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http://gals.net.ua/img/gallery/big/128956445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293096"/>
            <a:ext cx="3232716" cy="214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0" name="Picture 22" descr="http://ic.pics.livejournal.com/skrust/27553337/1428437/1428437_9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546" y="200746"/>
            <a:ext cx="4281653" cy="2408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://img0.liveinternet.ru/images/attach/c/0/118/567/118567166_5177462_9012aaf128ee568dacbf80dac5a3c46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307" y="2348880"/>
            <a:ext cx="4876486" cy="2271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758825" y="244475"/>
            <a:ext cx="8385175" cy="736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/>
              <a:t>Чтобы  не было  много  или  мало</a:t>
            </a:r>
            <a:br>
              <a:rPr lang="ru-RU" sz="2800"/>
            </a:br>
            <a:r>
              <a:rPr lang="ru-RU" sz="2800"/>
              <a:t>возрастные  объемы  порций </a:t>
            </a:r>
          </a:p>
        </p:txBody>
      </p:sp>
      <p:sp>
        <p:nvSpPr>
          <p:cNvPr id="22532" name="WordArt 4"/>
          <p:cNvSpPr>
            <a:spLocks noChangeArrowheads="1" noChangeShapeType="1" noTextEdit="1"/>
          </p:cNvSpPr>
          <p:nvPr/>
        </p:nvSpPr>
        <p:spPr bwMode="auto">
          <a:xfrm>
            <a:off x="3059113" y="1268413"/>
            <a:ext cx="2808287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завтрак</a:t>
            </a:r>
          </a:p>
        </p:txBody>
      </p:sp>
      <p:graphicFrame>
        <p:nvGraphicFramePr>
          <p:cNvPr id="22579" name="Group 51"/>
          <p:cNvGraphicFramePr>
            <a:graphicFrameLocks noGrp="1"/>
          </p:cNvGraphicFramePr>
          <p:nvPr/>
        </p:nvGraphicFramePr>
        <p:xfrm>
          <a:off x="539750" y="2060575"/>
          <a:ext cx="8135938" cy="4394201"/>
        </p:xfrm>
        <a:graphic>
          <a:graphicData uri="http://schemas.openxmlformats.org/drawingml/2006/table">
            <a:tbl>
              <a:tblPr/>
              <a:tblGrid>
                <a:gridCol w="3744913"/>
                <a:gridCol w="2374900"/>
                <a:gridCol w="2016125"/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Каша,  овощное  блюдо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120 -200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200-250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Яичное  блюдо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40-80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80-100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Творожное  блюдо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70-120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120-150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Мясное,  рыбное блюдо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50-70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70-80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Салат  овощной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30-40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9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Напиток (чай, какао)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150-180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180-200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WordArt 4"/>
          <p:cNvSpPr>
            <a:spLocks noChangeArrowheads="1" noChangeShapeType="1" noTextEdit="1"/>
          </p:cNvSpPr>
          <p:nvPr/>
        </p:nvSpPr>
        <p:spPr bwMode="auto">
          <a:xfrm>
            <a:off x="3492500" y="404813"/>
            <a:ext cx="2160588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Обед </a:t>
            </a:r>
          </a:p>
        </p:txBody>
      </p:sp>
      <p:graphicFrame>
        <p:nvGraphicFramePr>
          <p:cNvPr id="23592" name="Group 40"/>
          <p:cNvGraphicFramePr>
            <a:graphicFrameLocks noGrp="1"/>
          </p:cNvGraphicFramePr>
          <p:nvPr>
            <p:ph type="tbl" idx="1"/>
          </p:nvPr>
        </p:nvGraphicFramePr>
        <p:xfrm>
          <a:off x="468313" y="1412875"/>
          <a:ext cx="8070850" cy="4770438"/>
        </p:xfrm>
        <a:graphic>
          <a:graphicData uri="http://schemas.openxmlformats.org/drawingml/2006/table">
            <a:tbl>
              <a:tblPr/>
              <a:tblGrid>
                <a:gridCol w="3455987"/>
                <a:gridCol w="2871788"/>
                <a:gridCol w="1743075"/>
              </a:tblGrid>
              <a:tr h="1025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Салат,  закуска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30-40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7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Первое  блюдо (супы,  борщи)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150-200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5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Блюдо  из  мяса,  птицы, рыбы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30 - 45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Гарнир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100-150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150-200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5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Третье  блюдо (напиток, десерт)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150-180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180-200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WordArt 4"/>
          <p:cNvSpPr>
            <a:spLocks noChangeArrowheads="1" noChangeShapeType="1" noTextEdit="1"/>
          </p:cNvSpPr>
          <p:nvPr/>
        </p:nvSpPr>
        <p:spPr bwMode="auto">
          <a:xfrm>
            <a:off x="2268538" y="549275"/>
            <a:ext cx="4535487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Полдник</a:t>
            </a:r>
          </a:p>
        </p:txBody>
      </p:sp>
      <p:graphicFrame>
        <p:nvGraphicFramePr>
          <p:cNvPr id="31781" name="Group 37"/>
          <p:cNvGraphicFramePr>
            <a:graphicFrameLocks noGrp="1"/>
          </p:cNvGraphicFramePr>
          <p:nvPr>
            <p:ph/>
          </p:nvPr>
        </p:nvGraphicFramePr>
        <p:xfrm>
          <a:off x="457200" y="1527175"/>
          <a:ext cx="8388350" cy="4278313"/>
        </p:xfrm>
        <a:graphic>
          <a:graphicData uri="http://schemas.openxmlformats.org/drawingml/2006/table">
            <a:tbl>
              <a:tblPr/>
              <a:tblGrid>
                <a:gridCol w="3827463"/>
                <a:gridCol w="2303462"/>
                <a:gridCol w="2257425"/>
              </a:tblGrid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Кефир,  молоко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150-180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180-200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9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Булочка,  выпечка (печенье, вафли)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50-70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70-80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3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Блюдо  из  творога,  круп.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Овощей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80-150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150-180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2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Свежие  фрукты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40-75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75-100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157044" y="6075589"/>
            <a:ext cx="6863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детском  саду  организован  с 2011  года уплотненный полдник</a:t>
            </a:r>
            <a:endParaRPr lang="ru-RU" dirty="0"/>
          </a:p>
        </p:txBody>
      </p:sp>
      <p:pic>
        <p:nvPicPr>
          <p:cNvPr id="5" name="Picture 4" descr="http://smayli.ru/data/smiles/edaa-43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45" y="-27384"/>
            <a:ext cx="1798166" cy="166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WordArt 4"/>
          <p:cNvSpPr>
            <a:spLocks noChangeArrowheads="1" noChangeShapeType="1" noTextEdit="1"/>
          </p:cNvSpPr>
          <p:nvPr/>
        </p:nvSpPr>
        <p:spPr bwMode="auto">
          <a:xfrm>
            <a:off x="3000364" y="357166"/>
            <a:ext cx="31686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Ужин</a:t>
            </a:r>
          </a:p>
        </p:txBody>
      </p:sp>
      <p:graphicFrame>
        <p:nvGraphicFramePr>
          <p:cNvPr id="33824" name="Group 32"/>
          <p:cNvGraphicFramePr>
            <a:graphicFrameLocks noGrp="1"/>
          </p:cNvGraphicFramePr>
          <p:nvPr>
            <p:ph type="tbl" idx="1"/>
          </p:nvPr>
        </p:nvGraphicFramePr>
        <p:xfrm>
          <a:off x="838200" y="1905000"/>
          <a:ext cx="8007350" cy="4191000"/>
        </p:xfrm>
        <a:graphic>
          <a:graphicData uri="http://schemas.openxmlformats.org/drawingml/2006/table">
            <a:tbl>
              <a:tblPr/>
              <a:tblGrid>
                <a:gridCol w="3517900"/>
                <a:gridCol w="2303463"/>
                <a:gridCol w="2185987"/>
              </a:tblGrid>
              <a:tr h="1047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Овощное  блюдо,  каша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120-200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200-250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7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Творожное  блюдо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70-120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120-150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7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Напиток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150-180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180 -200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7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Свежие  фрукты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40-75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75-100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63688" y="1282851"/>
            <a:ext cx="52112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Обязательно  покормить  дома</a:t>
            </a:r>
            <a:endParaRPr lang="ru-RU" sz="2800" dirty="0"/>
          </a:p>
        </p:txBody>
      </p:sp>
      <p:pic>
        <p:nvPicPr>
          <p:cNvPr id="9218" name="Picture 2" descr="http://smiles24.ru/data/smiles/anime-kukly-545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3665"/>
            <a:ext cx="2013552" cy="139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img0.liveinternet.ru/images/attach/b/4/117/248/117248556_117150325_38564431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33665"/>
            <a:ext cx="1143000" cy="11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cs7.pikabu.ru/post_img/big/2014/08/15/4/1408073139_14921031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6240462" cy="234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4" name="WordArt 4"/>
          <p:cNvSpPr>
            <a:spLocks noChangeArrowheads="1" noChangeShapeType="1" noTextEdit="1"/>
          </p:cNvSpPr>
          <p:nvPr/>
        </p:nvSpPr>
        <p:spPr bwMode="auto">
          <a:xfrm>
            <a:off x="2762779" y="2280708"/>
            <a:ext cx="4968875" cy="714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Хлеб  всему  голова</a:t>
            </a:r>
          </a:p>
        </p:txBody>
      </p:sp>
      <p:graphicFrame>
        <p:nvGraphicFramePr>
          <p:cNvPr id="35870" name="Group 30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427693524"/>
              </p:ext>
            </p:extLst>
          </p:nvPr>
        </p:nvGraphicFramePr>
        <p:xfrm>
          <a:off x="683568" y="3140968"/>
          <a:ext cx="8007350" cy="3027363"/>
        </p:xfrm>
        <a:graphic>
          <a:graphicData uri="http://schemas.openxmlformats.org/drawingml/2006/table">
            <a:tbl>
              <a:tblPr/>
              <a:tblGrid>
                <a:gridCol w="2668588"/>
                <a:gridCol w="2670175"/>
                <a:gridCol w="2668587"/>
              </a:tblGrid>
              <a:tr h="720725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Хлеб  на  весь  день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54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Пшеничный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2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Ржаной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692696"/>
            <a:ext cx="889538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Какова  еда  и  питье </a:t>
            </a:r>
          </a:p>
          <a:p>
            <a:pPr algn="ctr"/>
            <a:r>
              <a:rPr lang="ru-RU" sz="54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 таково  и  житье!</a:t>
            </a:r>
            <a:endParaRPr lang="ru-RU" sz="54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Picture 8" descr="http://i98.photobucket.com/albums/l245/Lynda122/More%20beautiful%20graphics/22cid5F000d01c81a4c24fce175d0242-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212976"/>
            <a:ext cx="4896544" cy="339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mg1.joyreactor.cc/pics/comment/%D0%B3%D0%B8%D1%84%D0%BA%D0%B8-%D0%90%D0%BF%D1%83-%D0%BF%D0%B5%D1%81%D0%BE%D1%87%D0%BD%D0%B8%D1%86%D0%B0-20842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06892"/>
            <a:ext cx="6974593" cy="4142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44528" y="4749800"/>
            <a:ext cx="78488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Питание – одно из ключевых факторов, определяющих качество и жизнь ребенка, его рост и развитие. </a:t>
            </a:r>
          </a:p>
        </p:txBody>
      </p:sp>
    </p:spTree>
    <p:extLst>
      <p:ext uri="{BB962C8B-B14F-4D97-AF65-F5344CB8AC3E}">
        <p14:creationId xmlns:p14="http://schemas.microsoft.com/office/powerpoint/2010/main" val="24241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60350"/>
            <a:ext cx="8135938" cy="5065713"/>
          </a:xfrm>
          <a:noFill/>
          <a:ln/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4149725"/>
            <a:ext cx="3816350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rzhyschiv-dnz-sonechko.edukit.kiev.ua/files2/images/anmatsya/edaa-105.gif?size=1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941168"/>
            <a:ext cx="1584176" cy="151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358775" y="1125538"/>
            <a:ext cx="8785225" cy="500062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ru-RU" sz="2000" dirty="0"/>
              <a:t>условиям размещения  дошкольных  организаций,  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оборудованию, содержанию территории;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помещениям,  их  оборудованию  и  содержанию;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Естественному  и  искусственному  освещению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Отоплению  и  вентиляции;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Водоснабжению  и  </a:t>
            </a:r>
            <a:r>
              <a:rPr lang="ru-RU" sz="2000" dirty="0" smtClean="0"/>
              <a:t>канализации</a:t>
            </a:r>
            <a:endParaRPr lang="ru-RU" sz="2000" dirty="0"/>
          </a:p>
          <a:p>
            <a:pPr>
              <a:lnSpc>
                <a:spcPct val="80000"/>
              </a:lnSpc>
            </a:pPr>
            <a:r>
              <a:rPr lang="ru-RU" sz="2000" dirty="0"/>
              <a:t>Группам  с  разным  временным  пребываниям  детей и   формой  организации</a:t>
            </a:r>
          </a:p>
          <a:p>
            <a:pPr>
              <a:lnSpc>
                <a:spcPct val="80000"/>
              </a:lnSpc>
            </a:pPr>
            <a:r>
              <a:rPr lang="ru-RU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Организации  питания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Медицинскому  обслуживанию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Приему детей  в  ДО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Организации  режима  дня 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Организации  физического  воспитания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Личной  гигиене  персонала;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Соблюдению  санитарных  правил</a:t>
            </a:r>
          </a:p>
        </p:txBody>
      </p:sp>
      <p:sp>
        <p:nvSpPr>
          <p:cNvPr id="7171" name="WordArt 3"/>
          <p:cNvSpPr>
            <a:spLocks noChangeArrowheads="1" noChangeShapeType="1" noTextEdit="1"/>
          </p:cNvSpPr>
          <p:nvPr/>
        </p:nvSpPr>
        <p:spPr bwMode="auto">
          <a:xfrm>
            <a:off x="971550" y="333375"/>
            <a:ext cx="7272338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Требования СанПиН </a:t>
            </a:r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2.4.1.3049-13 </a:t>
            </a:r>
            <a:endParaRPr lang="ru-RU" sz="3600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3074" name="Picture 2" descr="http://ww.topglobus.ru/skin/smile/s1009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597" y="4581128"/>
            <a:ext cx="182357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smiles24.ru/data/smiles/anime-eda-89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140968"/>
            <a:ext cx="1800198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8420" y="1556792"/>
            <a:ext cx="3522663" cy="4525962"/>
          </a:xfrm>
          <a:noFill/>
          <a:ln/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670256458"/>
              </p:ext>
            </p:extLst>
          </p:nvPr>
        </p:nvGraphicFramePr>
        <p:xfrm>
          <a:off x="4644008" y="16288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196" name="WordArt 4"/>
          <p:cNvSpPr>
            <a:spLocks noChangeArrowheads="1" noChangeShapeType="1" noTextEdit="1"/>
          </p:cNvSpPr>
          <p:nvPr/>
        </p:nvSpPr>
        <p:spPr bwMode="auto">
          <a:xfrm>
            <a:off x="1835696" y="548680"/>
            <a:ext cx="6985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Организация  питания  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1547664" y="2420938"/>
            <a:ext cx="136985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 dirty="0" smtClean="0"/>
              <a:t>Здоровый  </a:t>
            </a:r>
          </a:p>
          <a:p>
            <a:pPr algn="ctr"/>
            <a:r>
              <a:rPr lang="ru-RU" sz="1400" dirty="0" smtClean="0"/>
              <a:t>дошкольник</a:t>
            </a:r>
            <a:endParaRPr lang="ru-RU" sz="1400" dirty="0"/>
          </a:p>
        </p:txBody>
      </p:sp>
      <p:pic>
        <p:nvPicPr>
          <p:cNvPr id="5122" name="Picture 2" descr="http://smayli.ru/data/smiles/edaa-1042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2320"/>
            <a:ext cx="1428750" cy="130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609272325"/>
              </p:ext>
            </p:extLst>
          </p:nvPr>
        </p:nvGraphicFramePr>
        <p:xfrm>
          <a:off x="539552" y="404664"/>
          <a:ext cx="7992888" cy="5216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4" descr="http://smayli.ru/data/smiles/edaa-243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262336"/>
            <a:ext cx="1557139" cy="2418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smiles24.ru/data/smiles/anime-eda-894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571665"/>
            <a:ext cx="1800198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51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442841062"/>
              </p:ext>
            </p:extLst>
          </p:nvPr>
        </p:nvGraphicFramePr>
        <p:xfrm>
          <a:off x="395536" y="332656"/>
          <a:ext cx="8136904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6" descr="http://smiles24.ru/data/smiles/anime-eda-407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50" y="0"/>
            <a:ext cx="1390650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http://i98.photobucket.com/albums/l245/Lynda122/More%20beautiful%20graphics/22cid5F000d01c81a4c24fce175d0242-1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532" y="4509120"/>
            <a:ext cx="3190914" cy="221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33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0" dirty="0">
                <a:effectLst/>
              </a:rPr>
              <a:t>Нормы  физиологических  потребностей  в  энергии  и  пищевых  веществах</a:t>
            </a:r>
            <a:r>
              <a:rPr lang="ru-RU" sz="4000" dirty="0"/>
              <a:t>  </a:t>
            </a:r>
          </a:p>
        </p:txBody>
      </p:sp>
      <p:graphicFrame>
        <p:nvGraphicFramePr>
          <p:cNvPr id="15363" name="Group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834132729"/>
              </p:ext>
            </p:extLst>
          </p:nvPr>
        </p:nvGraphicFramePr>
        <p:xfrm>
          <a:off x="852488" y="1894839"/>
          <a:ext cx="8007350" cy="3497899"/>
        </p:xfrm>
        <a:graphic>
          <a:graphicData uri="http://schemas.openxmlformats.org/drawingml/2006/table">
            <a:tbl>
              <a:tblPr/>
              <a:tblGrid>
                <a:gridCol w="2668588"/>
                <a:gridCol w="2670175"/>
                <a:gridCol w="2668587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Показатели  в  сутки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От 2 до 3-х 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От 3 до 7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Энергия (ккал)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1400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1800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9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Белок, г.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7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Жиры,  г.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1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Углеводы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389" name="Text Box 29"/>
          <p:cNvSpPr txBox="1">
            <a:spLocks noChangeArrowheads="1"/>
          </p:cNvSpPr>
          <p:nvPr/>
        </p:nvSpPr>
        <p:spPr bwMode="auto">
          <a:xfrm>
            <a:off x="447675" y="5392738"/>
            <a:ext cx="84121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/>
              <a:t>Отклонения  от  суточной  калорийности  и  содержания  основных пищевых </a:t>
            </a:r>
          </a:p>
          <a:p>
            <a:r>
              <a:rPr lang="ru-RU" dirty="0" smtClean="0"/>
              <a:t>веществ </a:t>
            </a:r>
            <a:r>
              <a:rPr lang="ru-RU" dirty="0"/>
              <a:t>не  должны  превышать + - 10%,  </a:t>
            </a:r>
            <a:r>
              <a:rPr lang="ru-RU" dirty="0" err="1"/>
              <a:t>микронутриентов</a:t>
            </a:r>
            <a:r>
              <a:rPr lang="ru-RU" dirty="0"/>
              <a:t> +- 15%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pPr algn="ctr"/>
            <a:r>
              <a:rPr lang="ru-RU"/>
              <a:t>Режим  питания </a:t>
            </a:r>
          </a:p>
        </p:txBody>
      </p:sp>
      <p:graphicFrame>
        <p:nvGraphicFramePr>
          <p:cNvPr id="16387" name="Group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645269536"/>
              </p:ext>
            </p:extLst>
          </p:nvPr>
        </p:nvGraphicFramePr>
        <p:xfrm>
          <a:off x="395288" y="1125538"/>
          <a:ext cx="8229600" cy="4978401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Время  приема  пищи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0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8.30 – 9.00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завтрак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3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10.00 -10.30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второй завтрак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3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12.00 - 13.00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обед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3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16.00 -16. 45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уплотненный  полдник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146" name="Picture 2" descr="http://img0.liveinternet.ru/images/attach/c/5/89/51/89051166_88023129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812"/>
            <a:ext cx="1019175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Осень</Template>
  <TotalTime>388</TotalTime>
  <Words>499</Words>
  <Application>Microsoft Office PowerPoint</Application>
  <PresentationFormat>Экран (4:3)</PresentationFormat>
  <Paragraphs>160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Autumn</vt:lpstr>
      <vt:lpstr>Разговор  о  правильном  питании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Нормы  физиологических  потребностей  в  энергии  и  пищевых  веществах  </vt:lpstr>
      <vt:lpstr>Режим  питания </vt:lpstr>
      <vt:lpstr>Презентация PowerPoint</vt:lpstr>
      <vt:lpstr>Презентация PowerPoint</vt:lpstr>
      <vt:lpstr>Презентация PowerPoint</vt:lpstr>
      <vt:lpstr>Презентация PowerPoint</vt:lpstr>
      <vt:lpstr>Чтобы  не было  много  или  мало возрастные  объемы  порций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Разговор  о  правильном  питании </dc:title>
  <dc:creator>User</dc:creator>
  <cp:lastModifiedBy>Lastochka</cp:lastModifiedBy>
  <cp:revision>27</cp:revision>
  <dcterms:created xsi:type="dcterms:W3CDTF">2012-02-24T11:32:00Z</dcterms:created>
  <dcterms:modified xsi:type="dcterms:W3CDTF">2016-10-21T08:57:00Z</dcterms:modified>
</cp:coreProperties>
</file>