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57" r:id="rId3"/>
    <p:sldId id="261" r:id="rId4"/>
    <p:sldId id="263" r:id="rId5"/>
    <p:sldId id="259" r:id="rId6"/>
    <p:sldId id="264" r:id="rId7"/>
    <p:sldId id="262" r:id="rId8"/>
    <p:sldId id="266" r:id="rId9"/>
    <p:sldId id="265" r:id="rId10"/>
    <p:sldId id="267" r:id="rId11"/>
    <p:sldId id="271" r:id="rId12"/>
    <p:sldId id="268" r:id="rId13"/>
    <p:sldId id="272" r:id="rId14"/>
    <p:sldId id="269" r:id="rId15"/>
    <p:sldId id="270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CC00C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791B-0E04-42D2-B74F-72D990E29FBA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EFEDEC0-D543-4F23-B8E0-3FFCA7EC34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41AD4-F932-469B-87A2-997CB5D7E7DB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F01F9-81AB-409B-B9F8-AE3B126E34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6C342-9154-4E12-81D1-BC6E09CDF3CD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15A2B-0BFD-4A79-8994-188A28A887F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EF377-35ED-4AB7-80AD-0C3FADD3262D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8CE9595-4DC9-41EF-BEFF-972D4F9F72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5A688-53E9-40FE-A3FE-276DCD377608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6226D-1602-4C0D-B341-4CE5F3F751C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5760C-0495-45CA-93C3-271E009A6C15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26E49-EDE0-4370-9D9B-DAD6AA1BBC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04FED-7E45-4CAB-8C8E-C9D24DFB7890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499DD2D-667B-4421-B6A0-2C03A1C682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E6C7A-010F-42F4-B521-DA6AC6DC3BE8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9924-FC90-4FA3-A083-DA67E87D08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0F99C-EA3D-45E5-AB23-FD23C2BD3C6E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AFE22-0B8E-40EF-98E7-F513FF3BEB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849AC-5E94-40F5-908B-D6055BF54071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38486-3FCE-497D-AD9D-5C16B96D56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CCF39-910C-44D0-8DAD-CE511B3570C8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12885-A23A-48C0-9F2F-BBF20FCD7B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DC8757-1A64-4B28-8831-3D6B54DDED25}" type="datetimeFigureOut">
              <a:rPr lang="ru-RU" smtClean="0"/>
              <a:pPr>
                <a:defRPr/>
              </a:pPr>
              <a:t>25.05.2017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5DF3A13-DAEA-4F04-9D3F-23DFD962EB8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342584" cy="201622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i="1" spc="0" dirty="0" smtClean="0"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</a:t>
            </a:r>
            <a:r>
              <a:rPr lang="ru-RU" sz="3200" b="0" i="1" spc="0" dirty="0" smtClean="0"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Игра – ведущий вид деятельности детей дошкольного возраста»</a:t>
            </a:r>
            <a:br>
              <a:rPr lang="ru-RU" sz="3200" b="0" i="1" spc="0" dirty="0" smtClean="0"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0" i="1" spc="0" dirty="0" smtClean="0"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(как результат проекта «Развитие речи детей в игровой деятельности»)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4032448" cy="13681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Бернова Татьяна Николаевна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300288" y="214313"/>
            <a:ext cx="6843712" cy="150018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дети выполняют определенные роли, в игре обогащается словарный запас, развивается звуковая, связная, диалогическая речь. Формируется самостоятельность, целенаправленность своих действий!</a:t>
            </a:r>
            <a:endParaRPr lang="ru-RU" dirty="0"/>
          </a:p>
        </p:txBody>
      </p:sp>
      <p:pic>
        <p:nvPicPr>
          <p:cNvPr id="4" name="Рисунок 3" descr="SAM_2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857752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00306"/>
            <a:ext cx="4572032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688373" y="2024033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9703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известный всем нам писатель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Джанни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Родари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 утверждал, что «именно в игре ребенок свободно владеет речью, говорит то, что думает, а не то, что надо. Не поучать и обучать, а играть с ним, фантазировать, сочинять, придумывать – вот, что необходимо ребенку!»</a:t>
            </a:r>
            <a:b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</a:b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libri" pitchFamily="34" charset="0"/>
            </a:endParaRPr>
          </a:p>
        </p:txBody>
      </p:sp>
      <p:pic>
        <p:nvPicPr>
          <p:cNvPr id="3" name="Рисунок 2" descr="SAM_2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072362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85728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Игры-инсценировки помогают уточнить представления о различных бытовых ситуациях, литературных произведениях "Путешествие в страну сказок", о нормах поведения "Что такое хорошо и что такое плохо?".</a:t>
            </a:r>
            <a:endParaRPr lang="ru-RU" dirty="0"/>
          </a:p>
        </p:txBody>
      </p:sp>
      <p:pic>
        <p:nvPicPr>
          <p:cNvPr id="9" name="Рисунок 8" descr="SAM_2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5286412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M_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22" y="2857496"/>
            <a:ext cx="5786478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0575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Важнейшей предпосылкой совершенствования речевой деятельности детей является создание эмоциональной благоприятной ситуации, которая способствует возникновению желания активно участвовать в речевом общении.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раскрываются…</a:t>
            </a:r>
            <a:endParaRPr lang="ru-RU" sz="2000" dirty="0"/>
          </a:p>
        </p:txBody>
      </p:sp>
      <p:pic>
        <p:nvPicPr>
          <p:cNvPr id="8" name="Рисунок 7" descr="SAM_2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5214974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2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06" y="3143224"/>
            <a:ext cx="4500594" cy="37147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615237" cy="9941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</a:t>
            </a:r>
            <a:r>
              <a:rPr lang="ru-RU" sz="24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позволяющая успешно развивать связную речь у детей.</a:t>
            </a:r>
            <a:endParaRPr lang="ru-RU" sz="2400" b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2. Таня - работа\ОО Речевое развитие\ОО Коммуникация\развитие речи\Формирование связной речи через игровую деятельность\фото\PB1935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489789" y="2096853"/>
            <a:ext cx="4896547" cy="367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. Таня - работа\ОО Речевое развитие\ОО Коммуникация\развитие речи\Формирование связной речи через игровую деятельность\фото\PB1835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4233532" y="2053560"/>
            <a:ext cx="5011995" cy="375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69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7786742" cy="571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352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4857784" cy="3786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500306"/>
            <a:ext cx="4929222" cy="4357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Обогащать игровой опыт детей, повышая тем самым влияние на его развитие. Создание условий для активной разнообразной, самостоятельной, творческой игровой деятельности.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86578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2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000348"/>
            <a:ext cx="7429520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5786478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084" y="2786058"/>
            <a:ext cx="5857916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Хорошая игра похожа на хорошую работу, плохая игра похожа на плохую работу….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5286412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778" y="2285968"/>
            <a:ext cx="492922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«…..ребенок живет в игре…»(А.С.Макаренко)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6624736" cy="116694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i="1" spc="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– это огромное светлое окно, через которое духовный мир ребенка вливается живительный поток представлений, понятий об окружающем мире»</a:t>
            </a:r>
            <a:br>
              <a:rPr lang="ru-RU" sz="1800" i="1" spc="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spc="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</a:p>
        </p:txBody>
      </p:sp>
      <p:pic>
        <p:nvPicPr>
          <p:cNvPr id="5" name="Рисунок 4" descr="SAM_2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35785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81271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715240" cy="5857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«…</a:t>
            </a:r>
            <a:r>
              <a:rPr lang="ru-RU" sz="2200" dirty="0" smtClean="0"/>
              <a:t>дайте же детям играть, пока игра их радует, влечет к себе  и вместе с тем приносит громадную пользу!»(е.А.Покровский)</a:t>
            </a:r>
            <a:endParaRPr lang="ru-RU" sz="22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0215" algn="l">
              <a:spcAft>
                <a:spcPts val="0"/>
              </a:spcAft>
            </a:pP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ln w="11430"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1000132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rgbClr val="002060"/>
                </a:solidFill>
                <a:effectLst/>
                <a:latin typeface="Arial Black" pitchFamily="34" charset="0"/>
                <a:ea typeface="DFKai-SB" pitchFamily="65" charset="-120"/>
                <a:cs typeface="Times New Roman" pitchFamily="18" charset="0"/>
              </a:rPr>
              <a:t>Строительные игры</a:t>
            </a:r>
            <a:endParaRPr lang="ru-RU" sz="4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DFKai-SB" pitchFamily="65" charset="-120"/>
              <a:cs typeface="Times New Roman" pitchFamily="18" charset="0"/>
            </a:endParaRPr>
          </a:p>
        </p:txBody>
      </p:sp>
      <p:pic>
        <p:nvPicPr>
          <p:cNvPr id="5" name="Рисунок 4" descr="SAM_2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72"/>
            <a:ext cx="492922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2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714776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43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42910" y="500042"/>
            <a:ext cx="7986714" cy="1000132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0215">
              <a:spcAft>
                <a:spcPts val="0"/>
              </a:spcAft>
            </a:pPr>
            <a:r>
              <a:rPr lang="ru-RU" sz="2800" i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2800" i="1" dirty="0">
              <a:ln w="1143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1428760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Строительные игры направляют внимание на разные виды строительства, содействуют приобретению конструкторских навыков организации, привлечению их к трудовой деятельности.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SAM_2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3116"/>
            <a:ext cx="6072230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021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534620" cy="39401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>
              <a:spcAft>
                <a:spcPts val="1000"/>
              </a:spcAft>
            </a:pPr>
            <a:r>
              <a:rPr lang="ru-RU" sz="2000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63" y="571480"/>
            <a:ext cx="7615237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Определение ведущего вида деятельности дано А.Н. Леонтьевым: это деятельность, развитие которой обуславливает главные изменения в психологических особенностях личности на данной стадии развития. Это -  деятельность, в которой возникают и дифференцируются новые виды деятельности, формируется или перестраивается психические процессы, происходят основные личностные изменения.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4364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SAM_2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429124" cy="4286280"/>
          </a:xfrm>
          <a:prstGeom prst="rect">
            <a:avLst/>
          </a:prstGeom>
        </p:spPr>
      </p:pic>
      <p:pic>
        <p:nvPicPr>
          <p:cNvPr id="10" name="Рисунок 9" descr="SAM_2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857232"/>
            <a:ext cx="4286280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45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Развивая игровой опыт детей мы помогаем открывать новые возможности игрового отражения мира. Пробуждать интерес к творческим проявлениям в игре и игровому общению со сверстниками.</a:t>
            </a:r>
            <a:endParaRPr lang="ru-RU" sz="2000" dirty="0"/>
          </a:p>
        </p:txBody>
      </p:sp>
      <p:pic>
        <p:nvPicPr>
          <p:cNvPr id="6" name="Содержимое 5" descr="SAM_2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7638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>
              <a:spcBef>
                <a:spcPct val="20000"/>
              </a:spcBef>
            </a:pPr>
            <a:r>
              <a:rPr lang="ru-RU" sz="2000" b="0" spc="0" dirty="0"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spc="0" dirty="0"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500990" cy="46434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Словесные игры 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построены на словах и действиях играющих. </a:t>
            </a:r>
            <a:b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таких играх дети учатся, опираясь на имеющиеся представления о предметах, углублять знания о них. </a:t>
            </a:r>
            <a:b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 как в этих играх требуется использовать приобретенные ранее знания в новых связях, в новых обстоятельствах. </a:t>
            </a:r>
            <a:b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самостоятельно решают разнообразные мыслительные задачи; описывают предметы, выделяя характерные их признаки; отгадывают по описанию такие как «Добавь слово», «А что потом?», «Когда это бывает?», «Что бывает широкое?» (узкое, длинное и т.д.), «Отгадай-ка», «Радио», «Да –нет», </a:t>
            </a:r>
            <a:b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b="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Похож-не</a:t>
            </a: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похож», «Кто позвал?», </a:t>
            </a:r>
            <a:b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«Придумай небылицу» и другие  игры по возрасту.</a:t>
            </a:r>
            <a:r>
              <a:rPr lang="ru-RU" sz="3600" b="0" dirty="0" smtClean="0">
                <a:ln w="1143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br>
              <a:rPr lang="ru-RU" sz="3600" b="0" dirty="0" smtClean="0">
                <a:ln w="1143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600" b="0" dirty="0" smtClean="0">
                <a:ln w="1143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Нахождение антонимов, синонимов, слов сходных по звучанию – главная задача многих словесных игр.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80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l">
              <a:spcBef>
                <a:spcPct val="20000"/>
              </a:spcBef>
            </a:pPr>
            <a:r>
              <a:rPr lang="ru-RU" sz="2000" spc="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spc="0" dirty="0" smtClean="0">
                <a:ln w="1143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0" dirty="0">
              <a:ln w="1143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4429156" cy="24288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Игра – это вид </a:t>
            </a:r>
            <a:r>
              <a:rPr lang="ru-RU" sz="2000" dirty="0" err="1" smtClean="0">
                <a:solidFill>
                  <a:srgbClr val="C00000"/>
                </a:solidFill>
              </a:rPr>
              <a:t>деяте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льности</a:t>
            </a:r>
            <a:r>
              <a:rPr lang="ru-RU" sz="2000" dirty="0" smtClean="0">
                <a:solidFill>
                  <a:srgbClr val="C00000"/>
                </a:solidFill>
              </a:rPr>
              <a:t> в условиях ситуаций, направленных на воссоздание и усвоение общественного опыта в котором складывается и совершенствуется самоуправление поведением.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SAM_2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57818" cy="3786190"/>
          </a:xfrm>
          <a:prstGeom prst="rect">
            <a:avLst/>
          </a:prstGeom>
        </p:spPr>
      </p:pic>
      <p:pic>
        <p:nvPicPr>
          <p:cNvPr id="9" name="Рисунок 8" descr="SAM_2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71654"/>
            <a:ext cx="4143372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493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625</TotalTime>
  <Words>407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«Игра – ведущий вид деятельности детей дошкольного возраста» (как результат проекта «Развитие речи детей в игровой деятельности»)</vt:lpstr>
      <vt:lpstr>«Игра – это огромное светлое окно, через которое духовный мир ребенка вливается живительный поток представлений, понятий об окружающем мире» В.А.Сухомлинский</vt:lpstr>
      <vt:lpstr> </vt:lpstr>
      <vt:lpstr>.</vt:lpstr>
      <vt:lpstr> </vt:lpstr>
      <vt:lpstr>Слайд 6</vt:lpstr>
      <vt:lpstr>Развивая игровой опыт детей мы помогаем открывать новые возможности игрового отражения мира. Пробуждать интерес к творческим проявлениям в игре и игровому общению со сверстниками.</vt:lpstr>
      <vt:lpstr> </vt:lpstr>
      <vt:lpstr> </vt:lpstr>
      <vt:lpstr>Слайд 10</vt:lpstr>
      <vt:lpstr>известный всем нам писатель Джанни Родари утверждал, что «именно в игре ребенок свободно владеет речью, говорит то, что думает, а не то, что надо. Не поучать и обучать, а играть с ним, фантазировать, сочинять, придумывать – вот, что необходимо ребенку!» </vt:lpstr>
      <vt:lpstr>Слайд 12</vt:lpstr>
      <vt:lpstr>Важнейшей предпосылкой совершенствования речевой деятельности детей является создание эмоциональной благоприятной ситуации, которая способствует возникновению желания активно участвовать в речевом общении. И именно театрализованная игра помогает создать такие ситуации, в которых даже самые необщительные и скованные дети вступают в речевое общение и раскрываются…</vt:lpstr>
      <vt:lpstr>Методическая литература,  позволяющая успешно развивать связную речь у детей.</vt:lpstr>
      <vt:lpstr>Слайд 15</vt:lpstr>
      <vt:lpstr>Обогащать игровой опыт детей, повышая тем самым влияние на его развитие. Создание условий для активной разнообразной, самостоятельной, творческой игровой деятельности.</vt:lpstr>
      <vt:lpstr>Слайд 17</vt:lpstr>
      <vt:lpstr>Хорошая игра похожа на хорошую работу, плохая игра похожа на плохую работу….</vt:lpstr>
      <vt:lpstr>«…..ребенок живет в игре…»(А.С.Макаренко)</vt:lpstr>
      <vt:lpstr>«…дайте же детям играть, пока игра их радует, влечет к себе  и вместе с тем приносит громадную пользу!»(е.А.Покровский)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связной речи через игровую деятельность.</dc:title>
  <dc:creator>Таня</dc:creator>
  <cp:lastModifiedBy>User</cp:lastModifiedBy>
  <cp:revision>76</cp:revision>
  <dcterms:created xsi:type="dcterms:W3CDTF">2015-11-17T14:14:59Z</dcterms:created>
  <dcterms:modified xsi:type="dcterms:W3CDTF">2017-05-25T17:12:20Z</dcterms:modified>
</cp:coreProperties>
</file>