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62" r:id="rId2"/>
    <p:sldId id="263" r:id="rId3"/>
    <p:sldId id="260" r:id="rId4"/>
    <p:sldId id="264" r:id="rId5"/>
    <p:sldId id="261" r:id="rId6"/>
    <p:sldId id="271" r:id="rId7"/>
    <p:sldId id="259" r:id="rId8"/>
    <p:sldId id="266" r:id="rId9"/>
    <p:sldId id="267" r:id="rId10"/>
    <p:sldId id="270" r:id="rId11"/>
    <p:sldId id="25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8F8"/>
    <a:srgbClr val="A8F6D1"/>
    <a:srgbClr val="BCE292"/>
    <a:srgbClr val="FFFF99"/>
    <a:srgbClr val="BEF8DC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8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6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03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4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33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7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5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2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6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7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9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7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4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0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CEEAB0"/>
            </a:gs>
            <a:gs pos="0">
              <a:srgbClr val="FFFF99"/>
            </a:gs>
            <a:gs pos="71416">
              <a:srgbClr val="BEF8DC"/>
            </a:gs>
            <a:gs pos="100000">
              <a:srgbClr val="FFFF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2A8D-5440-462A-9C4F-B539A77C1FBE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E9DE23-1217-49EE-AAEC-3CB07556D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94" y="99919"/>
            <a:ext cx="8596668" cy="1320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 игра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621" y="1674055"/>
            <a:ext cx="9525000" cy="4556760"/>
          </a:xfrm>
          <a:gradFill>
            <a:gsLst>
              <a:gs pos="28000">
                <a:srgbClr val="BCE292"/>
              </a:gs>
              <a:gs pos="0">
                <a:srgbClr val="FFFF99"/>
              </a:gs>
              <a:gs pos="71416">
                <a:srgbClr val="A8F6D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1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дерева</a:t>
            </a:r>
          </a:p>
          <a:p>
            <a:pPr algn="ctr">
              <a:lnSpc>
                <a:spcPct val="110000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дошкольников</a:t>
            </a:r>
          </a:p>
          <a:p>
            <a:pPr algn="ctr">
              <a:lnSpc>
                <a:spcPct val="110000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и старшего возраста</a:t>
            </a:r>
          </a:p>
          <a:p>
            <a:pPr algn="r">
              <a:lnSpc>
                <a:spcPct val="110000"/>
              </a:lnSpc>
            </a:pPr>
            <a:r>
              <a:rPr lang="ru-RU" sz="2600" b="1" i="1" dirty="0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Амирова </a:t>
            </a:r>
            <a:r>
              <a:rPr lang="ru-RU" sz="2600" b="1" i="1" dirty="0" err="1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Мусфира</a:t>
            </a:r>
            <a:r>
              <a:rPr lang="ru-RU" sz="2600" b="1" i="1" dirty="0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Дамировна</a:t>
            </a:r>
            <a:endParaRPr lang="ru-RU" sz="2600" b="1" i="1" dirty="0">
              <a:solidFill>
                <a:srgbClr val="412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2600" b="1" i="1" dirty="0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воспитатель высшей </a:t>
            </a:r>
            <a:r>
              <a:rPr lang="ru-RU" sz="2600" b="1" i="1" dirty="0" err="1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r>
              <a:rPr lang="ru-RU" sz="2600" b="1" i="1" dirty="0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10000"/>
              </a:lnSpc>
            </a:pPr>
            <a:r>
              <a:rPr lang="ru-RU" sz="2600" b="1" i="1" dirty="0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№15 «Ромашка»</a:t>
            </a:r>
          </a:p>
          <a:p>
            <a:pPr algn="r">
              <a:lnSpc>
                <a:spcPct val="110000"/>
              </a:lnSpc>
            </a:pPr>
            <a:r>
              <a:rPr lang="ru-RU" sz="2600" b="1" i="1" dirty="0" err="1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г.Зеленодольск</a:t>
            </a:r>
            <a:r>
              <a:rPr lang="ru-RU" sz="2600" b="1" i="1" dirty="0">
                <a:solidFill>
                  <a:srgbClr val="412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Татарстан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963347"/>
            <a:ext cx="2483893" cy="37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0"/>
            <a:ext cx="457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8487" r="28187" b="24195"/>
          <a:stretch/>
        </p:blipFill>
        <p:spPr>
          <a:xfrm>
            <a:off x="4646178" y="3125991"/>
            <a:ext cx="1505243" cy="12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2" y="21769"/>
            <a:ext cx="4557486" cy="68362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2" y="-193882"/>
            <a:ext cx="4746171" cy="7051882"/>
          </a:xfrm>
          <a:prstGeom prst="rect">
            <a:avLst/>
          </a:prstGeom>
        </p:spPr>
      </p:pic>
      <p:sp>
        <p:nvSpPr>
          <p:cNvPr id="10" name="Подзаголовок 5"/>
          <p:cNvSpPr txBox="1">
            <a:spLocks/>
          </p:cNvSpPr>
          <p:nvPr/>
        </p:nvSpPr>
        <p:spPr>
          <a:xfrm>
            <a:off x="-135775" y="6363959"/>
            <a:ext cx="1908304" cy="394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9474" r="27252" b="23406"/>
          <a:stretch/>
        </p:blipFill>
        <p:spPr>
          <a:xfrm>
            <a:off x="29789" y="-74154"/>
            <a:ext cx="1481075" cy="12294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0464" r="24766" b="23725"/>
          <a:stretch/>
        </p:blipFill>
        <p:spPr>
          <a:xfrm>
            <a:off x="29790" y="1206139"/>
            <a:ext cx="1605456" cy="12564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971" r="24370" b="23455"/>
          <a:stretch/>
        </p:blipFill>
        <p:spPr>
          <a:xfrm>
            <a:off x="2" y="2549019"/>
            <a:ext cx="1635308" cy="12910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8487" r="28187" b="24195"/>
          <a:stretch/>
        </p:blipFill>
        <p:spPr>
          <a:xfrm>
            <a:off x="-6467" y="3874576"/>
            <a:ext cx="1516740" cy="12482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7364" r="23558" b="23105"/>
          <a:stretch/>
        </p:blipFill>
        <p:spPr>
          <a:xfrm>
            <a:off x="9073" y="5233898"/>
            <a:ext cx="1626217" cy="124893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982" y="955207"/>
            <a:ext cx="110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896" y="2277916"/>
            <a:ext cx="1191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2569" y="3671479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5038" y="5017852"/>
            <a:ext cx="146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несчастное</a:t>
            </a:r>
          </a:p>
        </p:txBody>
      </p:sp>
    </p:spTree>
    <p:extLst>
      <p:ext uri="{BB962C8B-B14F-4D97-AF65-F5344CB8AC3E}">
        <p14:creationId xmlns:p14="http://schemas.microsoft.com/office/powerpoint/2010/main" val="126715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2" y="21769"/>
            <a:ext cx="4557486" cy="68362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2" y="-193882"/>
            <a:ext cx="4746171" cy="7051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7364" r="23558" b="23105"/>
          <a:stretch/>
        </p:blipFill>
        <p:spPr>
          <a:xfrm>
            <a:off x="4656408" y="2995068"/>
            <a:ext cx="1702190" cy="13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872827" y="301414"/>
            <a:ext cx="2805853" cy="1161626"/>
          </a:xfrm>
        </p:spPr>
        <p:txBody>
          <a:bodyPr/>
          <a:lstStyle/>
          <a:p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07067" y="1584960"/>
            <a:ext cx="7766936" cy="4267200"/>
          </a:xfrm>
          <a:gradFill flip="none" rotWithShape="1">
            <a:gsLst>
              <a:gs pos="28000">
                <a:srgbClr val="BCE292"/>
              </a:gs>
              <a:gs pos="0">
                <a:srgbClr val="FFFF99"/>
              </a:gs>
              <a:gs pos="71416">
                <a:srgbClr val="A8F6D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сопоставлять изображения на слайде и эмоции дерева по смыслу.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определять, выражать и называть настроение дерева в зависимости от поведения человека к природе (в данном случае – к дереву), определять положительные и отрицательные эмоции.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правильное экологическое поведение</a:t>
            </a:r>
          </a:p>
          <a:p>
            <a:pPr algn="l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9" y="0"/>
            <a:ext cx="4546979" cy="682046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0636" y="6285553"/>
            <a:ext cx="1461216" cy="39455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</a:t>
            </a:r>
          </a:p>
          <a:p>
            <a:pPr algn="l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9474" r="27252" b="23406"/>
          <a:stretch/>
        </p:blipFill>
        <p:spPr>
          <a:xfrm>
            <a:off x="29790" y="-71554"/>
            <a:ext cx="1477944" cy="12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0464" r="24766" b="23725"/>
          <a:stretch/>
        </p:blipFill>
        <p:spPr>
          <a:xfrm>
            <a:off x="29790" y="1208795"/>
            <a:ext cx="1602062" cy="1253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971" r="24370" b="23455"/>
          <a:stretch/>
        </p:blipFill>
        <p:spPr>
          <a:xfrm>
            <a:off x="1" y="2551748"/>
            <a:ext cx="1631851" cy="1288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8487" r="28187" b="24195"/>
          <a:stretch/>
        </p:blipFill>
        <p:spPr>
          <a:xfrm>
            <a:off x="-6467" y="3877214"/>
            <a:ext cx="1513534" cy="12456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7364" r="23558" b="23105"/>
          <a:stretch/>
        </p:blipFill>
        <p:spPr>
          <a:xfrm>
            <a:off x="9073" y="5236538"/>
            <a:ext cx="1622779" cy="12462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0637" y="970596"/>
            <a:ext cx="111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636" y="2277916"/>
            <a:ext cx="1306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5423" y="3671479"/>
            <a:ext cx="1062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1580" y="4920549"/>
            <a:ext cx="146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несчастное</a:t>
            </a: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37" y="-808763"/>
            <a:ext cx="5841242" cy="76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9" y="0"/>
            <a:ext cx="4546979" cy="6820468"/>
          </a:xfrm>
          <a:prstGeom prst="rect">
            <a:avLst/>
          </a:prstGeom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69" y="-808763"/>
            <a:ext cx="5841242" cy="7629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0464" r="24766" b="23725"/>
          <a:stretch/>
        </p:blipFill>
        <p:spPr>
          <a:xfrm>
            <a:off x="4826873" y="3131376"/>
            <a:ext cx="1559859" cy="12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1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61" y="0"/>
            <a:ext cx="4544705" cy="687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68" y="-180129"/>
            <a:ext cx="4885898" cy="6858000"/>
          </a:xfrm>
          <a:prstGeom prst="rect">
            <a:avLst/>
          </a:prstGeom>
        </p:spPr>
      </p:pic>
      <p:sp>
        <p:nvSpPr>
          <p:cNvPr id="11" name="Подзаголовок 5"/>
          <p:cNvSpPr txBox="1">
            <a:spLocks/>
          </p:cNvSpPr>
          <p:nvPr/>
        </p:nvSpPr>
        <p:spPr>
          <a:xfrm>
            <a:off x="175038" y="6422851"/>
            <a:ext cx="1456814" cy="557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9474" r="27252" b="23406"/>
          <a:stretch/>
        </p:blipFill>
        <p:spPr>
          <a:xfrm>
            <a:off x="29790" y="-71554"/>
            <a:ext cx="1477944" cy="12268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0464" r="24766" b="23725"/>
          <a:stretch/>
        </p:blipFill>
        <p:spPr>
          <a:xfrm>
            <a:off x="29790" y="1208795"/>
            <a:ext cx="1602062" cy="12537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971" r="24370" b="23455"/>
          <a:stretch/>
        </p:blipFill>
        <p:spPr>
          <a:xfrm>
            <a:off x="1" y="2551748"/>
            <a:ext cx="1631851" cy="1288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8487" r="28187" b="24195"/>
          <a:stretch/>
        </p:blipFill>
        <p:spPr>
          <a:xfrm>
            <a:off x="-6467" y="3877214"/>
            <a:ext cx="1513534" cy="12456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7364" r="23558" b="23105"/>
          <a:stretch/>
        </p:blipFill>
        <p:spPr>
          <a:xfrm>
            <a:off x="9073" y="5236538"/>
            <a:ext cx="1622779" cy="12462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4814" y="963720"/>
            <a:ext cx="1212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896" y="2277916"/>
            <a:ext cx="1191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2569" y="3671479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5038" y="5017852"/>
            <a:ext cx="146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несчастное</a:t>
            </a:r>
          </a:p>
        </p:txBody>
      </p:sp>
    </p:spTree>
    <p:extLst>
      <p:ext uri="{BB962C8B-B14F-4D97-AF65-F5344CB8AC3E}">
        <p14:creationId xmlns:p14="http://schemas.microsoft.com/office/powerpoint/2010/main" val="6512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61" y="0"/>
            <a:ext cx="4544705" cy="687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68" y="-180129"/>
            <a:ext cx="488589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971" r="24370" b="23455"/>
          <a:stretch/>
        </p:blipFill>
        <p:spPr>
          <a:xfrm>
            <a:off x="4669265" y="3109179"/>
            <a:ext cx="1604926" cy="12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5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94" y="0"/>
            <a:ext cx="461025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5648" r="-1119" b="29543"/>
          <a:stretch/>
        </p:blipFill>
        <p:spPr>
          <a:xfrm>
            <a:off x="3089764" y="0"/>
            <a:ext cx="5196114" cy="5631465"/>
          </a:xfrm>
          <a:prstGeom prst="rect">
            <a:avLst/>
          </a:prstGeom>
        </p:spPr>
      </p:pic>
      <p:sp>
        <p:nvSpPr>
          <p:cNvPr id="25" name="Подзаголовок 5"/>
          <p:cNvSpPr txBox="1">
            <a:spLocks/>
          </p:cNvSpPr>
          <p:nvPr/>
        </p:nvSpPr>
        <p:spPr>
          <a:xfrm>
            <a:off x="24052" y="6273007"/>
            <a:ext cx="1866292" cy="394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счастливое</a:t>
            </a:r>
          </a:p>
          <a:p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9474" r="27252" b="23406"/>
          <a:stretch/>
        </p:blipFill>
        <p:spPr>
          <a:xfrm>
            <a:off x="29790" y="-71554"/>
            <a:ext cx="1477944" cy="12268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0464" r="24766" b="23725"/>
          <a:stretch/>
        </p:blipFill>
        <p:spPr>
          <a:xfrm>
            <a:off x="29790" y="1208795"/>
            <a:ext cx="1602062" cy="12537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971" r="24370" b="23455"/>
          <a:stretch/>
        </p:blipFill>
        <p:spPr>
          <a:xfrm>
            <a:off x="1" y="2551748"/>
            <a:ext cx="1631851" cy="12883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8487" r="28187" b="24195"/>
          <a:stretch/>
        </p:blipFill>
        <p:spPr>
          <a:xfrm>
            <a:off x="-6467" y="3877214"/>
            <a:ext cx="1513534" cy="12456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7364" r="23558" b="23105"/>
          <a:stretch/>
        </p:blipFill>
        <p:spPr>
          <a:xfrm>
            <a:off x="24052" y="5159386"/>
            <a:ext cx="1622779" cy="124629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10365" y="970596"/>
            <a:ext cx="1196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5896" y="2277916"/>
            <a:ext cx="1191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4751" y="3674154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5038" y="4938200"/>
            <a:ext cx="146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несчастное</a:t>
            </a:r>
          </a:p>
        </p:txBody>
      </p:sp>
    </p:spTree>
    <p:extLst>
      <p:ext uri="{BB962C8B-B14F-4D97-AF65-F5344CB8AC3E}">
        <p14:creationId xmlns:p14="http://schemas.microsoft.com/office/powerpoint/2010/main" val="219683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9" y="-4707"/>
            <a:ext cx="4615542" cy="6862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5648" r="-1119" b="29543"/>
          <a:stretch/>
        </p:blipFill>
        <p:spPr>
          <a:xfrm>
            <a:off x="3089764" y="0"/>
            <a:ext cx="5196114" cy="5631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3" y="2830198"/>
            <a:ext cx="2565537" cy="19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5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0"/>
            <a:ext cx="4572000" cy="6858000"/>
          </a:xfrm>
          <a:prstGeom prst="rect">
            <a:avLst/>
          </a:prstGeom>
        </p:spPr>
      </p:pic>
      <p:sp>
        <p:nvSpPr>
          <p:cNvPr id="9" name="Подзаголовок 5"/>
          <p:cNvSpPr txBox="1">
            <a:spLocks/>
          </p:cNvSpPr>
          <p:nvPr/>
        </p:nvSpPr>
        <p:spPr>
          <a:xfrm>
            <a:off x="128133" y="6289979"/>
            <a:ext cx="1638319" cy="5573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9474" r="27252" b="23406"/>
          <a:stretch/>
        </p:blipFill>
        <p:spPr>
          <a:xfrm>
            <a:off x="29790" y="-71554"/>
            <a:ext cx="1477944" cy="1226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0464" r="24766" b="23725"/>
          <a:stretch/>
        </p:blipFill>
        <p:spPr>
          <a:xfrm>
            <a:off x="29790" y="1208795"/>
            <a:ext cx="1602062" cy="1253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971" r="24370" b="23455"/>
          <a:stretch/>
        </p:blipFill>
        <p:spPr>
          <a:xfrm>
            <a:off x="1" y="2551748"/>
            <a:ext cx="1631851" cy="1288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8487" r="28187" b="24195"/>
          <a:stretch/>
        </p:blipFill>
        <p:spPr>
          <a:xfrm>
            <a:off x="-6467" y="3877214"/>
            <a:ext cx="1513534" cy="12456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7364" r="23558" b="23105"/>
          <a:stretch/>
        </p:blipFill>
        <p:spPr>
          <a:xfrm>
            <a:off x="-15540" y="5236167"/>
            <a:ext cx="1622779" cy="12462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365" y="970596"/>
            <a:ext cx="1065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896" y="2277916"/>
            <a:ext cx="1191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897" y="3671479"/>
            <a:ext cx="1089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5038" y="5017852"/>
            <a:ext cx="146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несчастное</a:t>
            </a:r>
          </a:p>
        </p:txBody>
      </p:sp>
    </p:spTree>
    <p:extLst>
      <p:ext uri="{BB962C8B-B14F-4D97-AF65-F5344CB8AC3E}">
        <p14:creationId xmlns:p14="http://schemas.microsoft.com/office/powerpoint/2010/main" val="38398578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107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Wingdings</vt:lpstr>
      <vt:lpstr>Wingdings 3</vt:lpstr>
      <vt:lpstr>Грань</vt:lpstr>
      <vt:lpstr>Экологическая  игра 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Lyudmila</dc:creator>
  <cp:lastModifiedBy>Adm</cp:lastModifiedBy>
  <cp:revision>23</cp:revision>
  <dcterms:created xsi:type="dcterms:W3CDTF">2017-04-13T16:09:05Z</dcterms:created>
  <dcterms:modified xsi:type="dcterms:W3CDTF">2017-05-25T22:05:47Z</dcterms:modified>
</cp:coreProperties>
</file>