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58" r:id="rId4"/>
    <p:sldId id="263" r:id="rId5"/>
    <p:sldId id="277" r:id="rId6"/>
    <p:sldId id="276" r:id="rId7"/>
    <p:sldId id="275" r:id="rId8"/>
    <p:sldId id="261" r:id="rId9"/>
    <p:sldId id="265" r:id="rId10"/>
    <p:sldId id="266" r:id="rId11"/>
    <p:sldId id="267" r:id="rId12"/>
    <p:sldId id="259" r:id="rId13"/>
    <p:sldId id="280" r:id="rId14"/>
    <p:sldId id="274" r:id="rId15"/>
    <p:sldId id="271" r:id="rId16"/>
    <p:sldId id="272" r:id="rId17"/>
    <p:sldId id="279" r:id="rId18"/>
    <p:sldId id="268" r:id="rId19"/>
    <p:sldId id="273" r:id="rId20"/>
    <p:sldId id="28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5783" autoAdjust="0"/>
    <p:restoredTop sz="94660"/>
  </p:normalViewPr>
  <p:slideViewPr>
    <p:cSldViewPr>
      <p:cViewPr varScale="1">
        <p:scale>
          <a:sx n="81" d="100"/>
          <a:sy n="81" d="100"/>
        </p:scale>
        <p:origin x="-9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857256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6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Муниципальное дошкольное  учреждение </a:t>
            </a:r>
            <a:br>
              <a:rPr lang="ru-RU" sz="16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r>
              <a:rPr lang="ru-RU" sz="16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детский сад «Теремок» г. Николаевска </a:t>
            </a:r>
            <a:r>
              <a:rPr lang="ru-RU" sz="16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Николаевского </a:t>
            </a:r>
            <a:r>
              <a:rPr lang="ru-RU" sz="1600" cap="none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муниципального района Волгоградской области</a:t>
            </a:r>
            <a:endParaRPr lang="ru-RU" sz="1600" cap="none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928802"/>
            <a:ext cx="6400800" cy="4000528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Животные в боевом строю» </a:t>
            </a:r>
            <a:endParaRPr lang="ru-RU" sz="6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36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1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Подготовила воспитатель 1 квалификационной категории Сундукова </a:t>
            </a:r>
            <a:r>
              <a:rPr lang="ru-RU" sz="1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Н.А.</a:t>
            </a:r>
          </a:p>
          <a:p>
            <a:r>
              <a:rPr lang="ru-RU" sz="19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                                         </a:t>
            </a:r>
            <a:endParaRPr lang="ru-RU" sz="19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n w="6350">
                  <a:solidFill>
                    <a:schemeClr val="bg2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a:rPr>
              <a:t>Собака-санитар</a:t>
            </a:r>
            <a:endParaRPr lang="ru-RU" sz="2400" dirty="0">
              <a:ln w="6350">
                <a:solidFill>
                  <a:schemeClr val="bg2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4098" name="Picture 2" descr="C:\Users\user\Desktop\Deutscher Schäferhu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3571"/>
          <a:stretch>
            <a:fillRect/>
          </a:stretch>
        </p:blipFill>
        <p:spPr bwMode="auto">
          <a:xfrm>
            <a:off x="1071538" y="1285860"/>
            <a:ext cx="7000924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4397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dirty="0" smtClean="0">
                <a:ln w="6350">
                  <a:solidFill>
                    <a:schemeClr val="bg2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a:rPr>
              <a:t>Собаки</a:t>
            </a:r>
            <a:r>
              <a:rPr lang="ru-RU" sz="2400" dirty="0" smtClean="0">
                <a:ln w="6350">
                  <a:solidFill>
                    <a:schemeClr val="bg2">
                      <a:lumMod val="75000"/>
                    </a:schemeClr>
                  </a:solidFill>
                </a:ln>
              </a:rPr>
              <a:t> –</a:t>
            </a:r>
            <a:r>
              <a:rPr lang="ru-RU" sz="2400" dirty="0" smtClean="0">
                <a:ln w="6350">
                  <a:solidFill>
                    <a:schemeClr val="bg2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a:rPr>
              <a:t>связисты</a:t>
            </a:r>
            <a:r>
              <a:rPr lang="ru-RU" sz="2400" dirty="0" smtClean="0">
                <a:ln w="6350">
                  <a:solidFill>
                    <a:schemeClr val="bg2">
                      <a:lumMod val="75000"/>
                    </a:schemeClr>
                  </a:solidFill>
                </a:ln>
              </a:rPr>
              <a:t>.</a:t>
            </a:r>
            <a:endParaRPr lang="ru-RU" sz="2400" dirty="0">
              <a:ln w="6350"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pic>
        <p:nvPicPr>
          <p:cNvPr id="5122" name="Picture 2" descr="C:\Users\user\Desktop\2-z7-77cc5e49-acda-4fe4-b3a6-7ea876f71ee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2444" y="1000108"/>
            <a:ext cx="7557208" cy="5308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214290"/>
            <a:ext cx="3008313" cy="116205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Собаки </a:t>
            </a:r>
            <a:endParaRPr lang="ru-RU" sz="54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42845" y="2071678"/>
            <a:ext cx="3000396" cy="39830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dirty="0" smtClean="0"/>
              <a:t>У нас уважают собаку недаром.</a:t>
            </a:r>
          </a:p>
          <a:p>
            <a:r>
              <a:rPr lang="ru-RU" sz="2000" dirty="0" smtClean="0"/>
              <a:t>Собака на фронте была санитаром,</a:t>
            </a:r>
          </a:p>
          <a:p>
            <a:r>
              <a:rPr lang="ru-RU" sz="2000" dirty="0" smtClean="0"/>
              <a:t>Связистом, сапёром.</a:t>
            </a:r>
          </a:p>
          <a:p>
            <a:r>
              <a:rPr lang="ru-RU" sz="2000" dirty="0" smtClean="0"/>
              <a:t> Порою собаки</a:t>
            </a:r>
          </a:p>
          <a:p>
            <a:r>
              <a:rPr lang="ru-RU" sz="2000" dirty="0" smtClean="0"/>
              <a:t>На танки бросались в атаки.</a:t>
            </a:r>
          </a:p>
          <a:p>
            <a:r>
              <a:rPr lang="ru-RU" sz="2000" dirty="0" smtClean="0"/>
              <a:t>Да, на войне получалось и так,</a:t>
            </a:r>
          </a:p>
          <a:p>
            <a:r>
              <a:rPr lang="ru-RU" sz="2000" dirty="0" smtClean="0"/>
              <a:t>Что «тигры», «пантеры» боялись собак.</a:t>
            </a:r>
          </a:p>
          <a:p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 descr="C:\Users\user\Desktop\верблюды\2-z22-84faf401-47a0-406a-87e1-a8211b6e8b8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571480"/>
            <a:ext cx="5429288" cy="5357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верблюды\машми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18"/>
            <a:ext cx="6643734" cy="5429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n w="6350">
                  <a:solidFill>
                    <a:schemeClr val="bg2">
                      <a:lumMod val="75000"/>
                    </a:schemeClr>
                  </a:solidFill>
                </a:ln>
              </a:rPr>
              <a:t>Запряженный в телегу верблюд на улице Сталинграда</a:t>
            </a:r>
            <a:endParaRPr lang="ru-RU" sz="2400" dirty="0">
              <a:ln w="6350"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09" y="1600200"/>
            <a:ext cx="7929619" cy="4972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n w="6350">
                  <a:solidFill>
                    <a:schemeClr val="bg2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a:rPr>
              <a:t>Машка</a:t>
            </a:r>
            <a:r>
              <a:rPr lang="ru-RU" sz="2400" dirty="0" smtClean="0">
                <a:ln w="6350">
                  <a:solidFill>
                    <a:schemeClr val="bg2">
                      <a:lumMod val="75000"/>
                    </a:schemeClr>
                  </a:solidFill>
                </a:ln>
              </a:rPr>
              <a:t> и </a:t>
            </a:r>
            <a:r>
              <a:rPr lang="ru-RU" sz="2400" dirty="0" smtClean="0">
                <a:ln w="6350">
                  <a:solidFill>
                    <a:schemeClr val="bg2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a:rPr>
              <a:t>Мишка на улице Берлина.</a:t>
            </a:r>
            <a:endParaRPr lang="ru-RU" sz="2400" dirty="0">
              <a:ln w="6350">
                <a:solidFill>
                  <a:schemeClr val="bg2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600200"/>
            <a:ext cx="7643866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ln w="6350">
                  <a:solidFill>
                    <a:schemeClr val="bg2">
                      <a:lumMod val="75000"/>
                    </a:schemeClr>
                  </a:solidFill>
                </a:ln>
              </a:rPr>
              <a:t>Верблюды на войне. </a:t>
            </a:r>
            <a:endParaRPr lang="ru-RU" sz="2400" dirty="0">
              <a:ln w="6350"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023"/>
          <a:stretch>
            <a:fillRect/>
          </a:stretch>
        </p:blipFill>
        <p:spPr bwMode="auto">
          <a:xfrm>
            <a:off x="1000100" y="1643050"/>
            <a:ext cx="7072362" cy="48291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верблюды\миша.jpg"/>
          <p:cNvPicPr>
            <a:picLocks noChangeAspect="1" noChangeArrowheads="1"/>
          </p:cNvPicPr>
          <p:nvPr/>
        </p:nvPicPr>
        <p:blipFill>
          <a:blip r:embed="rId2"/>
          <a:srcRect r="943" b="7741"/>
          <a:stretch>
            <a:fillRect/>
          </a:stretch>
        </p:blipFill>
        <p:spPr bwMode="auto">
          <a:xfrm>
            <a:off x="857224" y="386122"/>
            <a:ext cx="7500990" cy="5614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28625" y="214313"/>
            <a:ext cx="8715375" cy="7143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000" b="1" dirty="0" smtClean="0">
                <a:ln w="50800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Верблюды несли службу в орудийном расчете Григория Нестерова</a:t>
            </a:r>
            <a:endParaRPr lang="ru-RU" sz="2000" b="1" dirty="0">
              <a:ln w="50800">
                <a:solidFill>
                  <a:schemeClr val="bg2">
                    <a:lumMod val="75000"/>
                  </a:schemeClr>
                </a:solidFill>
              </a:ln>
              <a:solidFill>
                <a:schemeClr val="bg1">
                  <a:shade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146" name="Picture 2" descr="C:\Users\user\Desktop\верблюды\verb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" y="1357313"/>
            <a:ext cx="8501062" cy="5286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14282" y="1000108"/>
            <a:ext cx="2000296" cy="51736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800" b="1" dirty="0" smtClean="0">
                <a:ln w="50800"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effectLst>
                  <a:innerShdw blurRad="114300">
                    <a:prstClr val="black"/>
                  </a:innerShdw>
                </a:effectLst>
              </a:rPr>
              <a:t>8 мая 2014 года в городе Ахтубинске открыли необычный памятник, напоминающий о событиях времен Великой Отечественной войны. Скульптурная композиция состоит из солдата и двух верблюдов. Памятник называется «Мы победили! От Баскунчака до Берлина». </a:t>
            </a:r>
            <a:endParaRPr lang="ru-RU" sz="1800" b="1" dirty="0">
              <a:ln w="50800">
                <a:solidFill>
                  <a:schemeClr val="bg2">
                    <a:lumMod val="75000"/>
                  </a:schemeClr>
                </a:solidFill>
              </a:ln>
              <a:solidFill>
                <a:schemeClr val="bg1">
                  <a:shade val="50000"/>
                </a:schemeClr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10242" name="Picture 2" descr="C:\Users\user\Desktop\верблюды\0_619a9_a412c80f_XL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00042"/>
            <a:ext cx="6715139" cy="6072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 l="7715" t="16554" r="5859" b="-3141"/>
          <a:stretch>
            <a:fillRect/>
          </a:stretch>
        </p:blipFill>
        <p:spPr bwMode="auto">
          <a:xfrm>
            <a:off x="571472" y="785794"/>
            <a:ext cx="8215370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38576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71546"/>
            <a:ext cx="6643734" cy="4500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10465"/>
          <a:stretch>
            <a:fillRect/>
          </a:stretch>
        </p:blipFill>
        <p:spPr bwMode="auto">
          <a:xfrm>
            <a:off x="357158" y="500042"/>
            <a:ext cx="8429684" cy="5500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7000923" cy="5214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74638"/>
            <a:ext cx="7929618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effectLst>
                  <a:innerShdw blurRad="114300">
                    <a:prstClr val="black"/>
                  </a:innerShdw>
                </a:effectLst>
              </a:rPr>
              <a:t>Во время Великой Отечественной войны были собаки-связисты, собаки-саперы, собаки-санитары, ездовые собаки. </a:t>
            </a:r>
            <a:endParaRPr lang="ru-RU" sz="2400" dirty="0">
              <a:ln w="50800">
                <a:solidFill>
                  <a:schemeClr val="bg2">
                    <a:lumMod val="7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4" name="Picture 3" descr="C:\Users\user\Desktop\верблюды\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t="-244" r="51503"/>
          <a:stretch>
            <a:fillRect/>
          </a:stretch>
        </p:blipFill>
        <p:spPr bwMode="auto">
          <a:xfrm>
            <a:off x="642910" y="1727200"/>
            <a:ext cx="7929618" cy="4773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15286" cy="12858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</a:rPr>
              <a:t> </a:t>
            </a:r>
            <a:r>
              <a:rPr lang="ru-RU" sz="1800" dirty="0" smtClean="0">
                <a:ln w="6350">
                  <a:solidFill>
                    <a:schemeClr val="bg2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a:rPr>
              <a:t>Но самая героическая и трагическая судьба была у собак - истребителей танков. Они доставляли взрывчатку к вражескому танку, взведенный детонатор срабатывал автоматически, и немецкий танк подрывался вместе с собакой. </a:t>
            </a:r>
            <a:r>
              <a:rPr lang="ru-RU" sz="1800" dirty="0" smtClean="0">
                <a:effectLst>
                  <a:innerShdw blurRad="114300">
                    <a:prstClr val="black"/>
                  </a:innerShdw>
                </a:effectLst>
              </a:rPr>
              <a:t/>
            </a:r>
            <a:br>
              <a:rPr lang="ru-RU" sz="1800" dirty="0" smtClean="0">
                <a:effectLst>
                  <a:innerShdw blurRad="114300">
                    <a:prstClr val="black"/>
                  </a:innerShdw>
                </a:effectLst>
              </a:rPr>
            </a:br>
            <a:endParaRPr lang="ru-RU" sz="1800" dirty="0">
              <a:effectLst>
                <a:innerShdw blurRad="114300">
                  <a:prstClr val="black"/>
                </a:innerShdw>
              </a:effectLst>
            </a:endParaRPr>
          </a:p>
        </p:txBody>
      </p:sp>
      <p:pic>
        <p:nvPicPr>
          <p:cNvPr id="6" name="Picture 2" descr="C:\Users\user\Desktop\верблюды\eda6abc2-519e-4380-928f-f686ba570c1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7"/>
            <a:ext cx="8858280" cy="47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n w="6350">
                  <a:solidFill>
                    <a:schemeClr val="bg2">
                      <a:lumMod val="75000"/>
                    </a:schemeClr>
                  </a:solidFill>
                </a:ln>
              </a:rPr>
              <a:t>Собака-миноискатель. </a:t>
            </a:r>
            <a:endParaRPr lang="ru-RU" sz="2800" dirty="0">
              <a:ln w="6350"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pic>
        <p:nvPicPr>
          <p:cNvPr id="3074" name="Picture 2" descr="C:\Users\user\Desktop\верблюды\cb58d229-9560-4a2d-8988-625ee759e6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274638"/>
            <a:ext cx="7500990" cy="5825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 smtClean="0">
                <a:ln w="6350">
                  <a:solidFill>
                    <a:schemeClr val="bg2">
                      <a:lumMod val="75000"/>
                    </a:schemeClr>
                  </a:solidFill>
                </a:ln>
              </a:rPr>
              <a:t>Ездовые </a:t>
            </a:r>
            <a:r>
              <a:rPr lang="ru-RU" sz="2800" dirty="0" smtClean="0">
                <a:ln w="6350">
                  <a:solidFill>
                    <a:schemeClr val="bg2">
                      <a:lumMod val="75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a:rPr>
              <a:t>собаки</a:t>
            </a:r>
            <a:r>
              <a:rPr lang="ru-RU" sz="2800" dirty="0" smtClean="0">
                <a:ln w="6350">
                  <a:solidFill>
                    <a:schemeClr val="bg2">
                      <a:lumMod val="75000"/>
                    </a:schemeClr>
                  </a:solidFill>
                </a:ln>
              </a:rPr>
              <a:t>.  </a:t>
            </a:r>
            <a:endParaRPr lang="ru-RU" sz="2800" dirty="0">
              <a:ln w="6350">
                <a:solidFill>
                  <a:schemeClr val="bg2">
                    <a:lumMod val="75000"/>
                  </a:schemeClr>
                </a:solidFill>
              </a:ln>
            </a:endParaRPr>
          </a:p>
        </p:txBody>
      </p:sp>
      <p:pic>
        <p:nvPicPr>
          <p:cNvPr id="3074" name="Picture 2" descr="C:\Users\user\Desktop\c8d97334810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500990" cy="52308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190</Words>
  <PresentationFormat>Экран (4:3)</PresentationFormat>
  <Paragraphs>25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Муниципальное дошкольное  учреждение  детский сад «Теремок» г. Николаевска Николаевского муниципального района Волгоградской области</vt:lpstr>
      <vt:lpstr>Слайд 2</vt:lpstr>
      <vt:lpstr>Слайд 3</vt:lpstr>
      <vt:lpstr>Слайд 4</vt:lpstr>
      <vt:lpstr>Слайд 5</vt:lpstr>
      <vt:lpstr>Во время Великой Отечественной войны были собаки-связисты, собаки-саперы, собаки-санитары, ездовые собаки. </vt:lpstr>
      <vt:lpstr> Но самая героическая и трагическая судьба была у собак - истребителей танков. Они доставляли взрывчатку к вражескому танку, взведенный детонатор срабатывал автоматически, и немецкий танк подрывался вместе с собакой.  </vt:lpstr>
      <vt:lpstr>Собака-миноискатель. </vt:lpstr>
      <vt:lpstr>Ездовые собаки.  </vt:lpstr>
      <vt:lpstr>Собака-санитар</vt:lpstr>
      <vt:lpstr>Собаки –связисты.</vt:lpstr>
      <vt:lpstr>Собаки </vt:lpstr>
      <vt:lpstr>Слайд 13</vt:lpstr>
      <vt:lpstr>Запряженный в телегу верблюд на улице Сталинграда</vt:lpstr>
      <vt:lpstr>Машка и Мишка на улице Берлина.</vt:lpstr>
      <vt:lpstr>Верблюды на войне. </vt:lpstr>
      <vt:lpstr>Слайд 17</vt:lpstr>
      <vt:lpstr>Верблюды несли службу в орудийном расчете Григория Нестерова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68</cp:revision>
  <dcterms:created xsi:type="dcterms:W3CDTF">2015-02-17T17:34:12Z</dcterms:created>
  <dcterms:modified xsi:type="dcterms:W3CDTF">2015-02-19T20:57:24Z</dcterms:modified>
</cp:coreProperties>
</file>