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61" r:id="rId5"/>
    <p:sldId id="273" r:id="rId6"/>
    <p:sldId id="274" r:id="rId7"/>
    <p:sldId id="263" r:id="rId8"/>
    <p:sldId id="264" r:id="rId9"/>
    <p:sldId id="267" r:id="rId10"/>
    <p:sldId id="265" r:id="rId11"/>
    <p:sldId id="266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2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5/22/2017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d"/>
  </p:transition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37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2.png"/><Relationship Id="rId7" Type="http://schemas.openxmlformats.org/officeDocument/2006/relationships/image" Target="../media/image4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48.png"/><Relationship Id="rId7" Type="http://schemas.openxmlformats.org/officeDocument/2006/relationships/image" Target="../media/image5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jpeg"/><Relationship Id="rId11" Type="http://schemas.openxmlformats.org/officeDocument/2006/relationships/image" Target="../media/image6.gif"/><Relationship Id="rId5" Type="http://schemas.openxmlformats.org/officeDocument/2006/relationships/image" Target="../media/image50.jpeg"/><Relationship Id="rId10" Type="http://schemas.openxmlformats.org/officeDocument/2006/relationships/image" Target="../media/image55.gif"/><Relationship Id="rId4" Type="http://schemas.openxmlformats.org/officeDocument/2006/relationships/image" Target="../media/image49.jpeg"/><Relationship Id="rId9" Type="http://schemas.openxmlformats.org/officeDocument/2006/relationships/image" Target="../media/image54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image" Target="../media/image26.jpeg"/><Relationship Id="rId7" Type="http://schemas.openxmlformats.org/officeDocument/2006/relationships/image" Target="../media/image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gif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4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gif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3.jpeg"/><Relationship Id="rId7" Type="http://schemas.openxmlformats.org/officeDocument/2006/relationships/image" Target="../media/image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10" Type="http://schemas.openxmlformats.org/officeDocument/2006/relationships/image" Target="../media/image16.png"/><Relationship Id="rId4" Type="http://schemas.openxmlformats.org/officeDocument/2006/relationships/image" Target="../media/image12.jpeg"/><Relationship Id="rId9" Type="http://schemas.openxmlformats.org/officeDocument/2006/relationships/image" Target="../media/image15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4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,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Ползователь\Desktop\Дидактическая игра\картинки о городе\_900078_2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09877" cy="685799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905000" y="457200"/>
            <a:ext cx="510540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1"/>
                </a:solidFill>
              </a:rPr>
              <a:t>Государственное бюджетное образовательное учреждение </a:t>
            </a:r>
          </a:p>
          <a:p>
            <a:pPr algn="ctr"/>
            <a:r>
              <a:rPr lang="ru-RU" sz="1400" b="1" dirty="0" smtClean="0">
                <a:solidFill>
                  <a:schemeClr val="accent1"/>
                </a:solidFill>
              </a:rPr>
              <a:t>Самарской области основная общеобразовательная школа №4 города  Новокуйбышевска городского округа Новокуйбышевск  Самарской области</a:t>
            </a:r>
          </a:p>
          <a:p>
            <a:pPr algn="ctr"/>
            <a:r>
              <a:rPr lang="ru-RU" sz="1400" b="1" dirty="0" smtClean="0">
                <a:solidFill>
                  <a:schemeClr val="accent1"/>
                </a:solidFill>
              </a:rPr>
              <a:t>структурное подразделение «Детский сад «Буратино»</a:t>
            </a:r>
          </a:p>
          <a:p>
            <a:endParaRPr lang="ru-RU" sz="14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Интерактивная дидактическая игра: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90601" y="1905000"/>
            <a:ext cx="7924800" cy="153888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«Родной город – капелька России»</a:t>
            </a:r>
          </a:p>
          <a:p>
            <a:pPr algn="ctr"/>
            <a:r>
              <a:rPr lang="ru-RU" sz="1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(для воспитанников старшей группы)</a:t>
            </a:r>
            <a:endParaRPr lang="ru-RU" sz="14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715000" y="3886200"/>
            <a:ext cx="2895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Разработала</a:t>
            </a:r>
          </a:p>
          <a:p>
            <a:r>
              <a:rPr lang="ru-RU" sz="1400" dirty="0" smtClean="0"/>
              <a:t>Басова Светлана </a:t>
            </a:r>
            <a:r>
              <a:rPr lang="ru-RU" sz="1400" dirty="0" err="1" smtClean="0"/>
              <a:t>Брониславовна</a:t>
            </a:r>
            <a:endParaRPr lang="ru-RU" sz="1400" dirty="0" smtClean="0"/>
          </a:p>
          <a:p>
            <a:r>
              <a:rPr lang="ru-RU" sz="1400" dirty="0" smtClean="0"/>
              <a:t>воспитатель ГБОУ ООШ №4</a:t>
            </a:r>
          </a:p>
          <a:p>
            <a:r>
              <a:rPr lang="ru-RU" sz="1400" dirty="0" smtClean="0"/>
              <a:t>с/</a:t>
            </a:r>
            <a:r>
              <a:rPr lang="ru-RU" sz="1400" dirty="0" err="1" smtClean="0"/>
              <a:t>п</a:t>
            </a:r>
            <a:r>
              <a:rPr lang="ru-RU" sz="1400" dirty="0" smtClean="0"/>
              <a:t> «Детский сад «Буратино»</a:t>
            </a:r>
          </a:p>
          <a:p>
            <a:endParaRPr lang="ru-RU" sz="1400" dirty="0" smtClean="0"/>
          </a:p>
          <a:p>
            <a:endParaRPr lang="ru-RU" sz="1400" dirty="0" smtClean="0"/>
          </a:p>
        </p:txBody>
      </p:sp>
      <p:pic>
        <p:nvPicPr>
          <p:cNvPr id="1030" name="Picture 6" descr="&amp;Kcy;&amp;acy;&amp;rcy;&amp;tcy;&amp;icy;&amp;ncy;&amp;kcy;&amp;icy; &amp;pcy;&amp;ocy; &amp;zcy;&amp;acy;&amp;pcy;&amp;rcy;&amp;ocy;&amp;scy;&amp;ucy; &amp;kcy;&amp;acy;&amp;rcy;&amp;tcy;&amp;icy;&amp;ncy;&amp;kcy;&amp;icy; &amp;bcy;&amp;ucy;&amp;rcy;&amp;acy;&amp;tcy;&amp;icy;&amp;ncy;&amp;o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685744"/>
            <a:ext cx="2514600" cy="3984830"/>
          </a:xfrm>
          <a:prstGeom prst="rect">
            <a:avLst/>
          </a:prstGeom>
          <a:noFill/>
        </p:spPr>
      </p:pic>
      <p:pic>
        <p:nvPicPr>
          <p:cNvPr id="1031" name="Picture 7" descr="C:\Users\Ползователь\Desktop\Картинки\Картинки\48499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0400" y="1"/>
            <a:ext cx="2133600" cy="2123653"/>
          </a:xfrm>
          <a:prstGeom prst="rect">
            <a:avLst/>
          </a:prstGeom>
          <a:noFill/>
        </p:spPr>
      </p:pic>
      <p:pic>
        <p:nvPicPr>
          <p:cNvPr id="13313" name="Picture 1" descr="C:\Users\Ползователь\Desktop\Картинки\Картинки\004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43200" y="4733637"/>
            <a:ext cx="1752600" cy="2124363"/>
          </a:xfrm>
          <a:prstGeom prst="rect">
            <a:avLst/>
          </a:prstGeom>
          <a:noFill/>
        </p:spPr>
      </p:pic>
      <p:pic>
        <p:nvPicPr>
          <p:cNvPr id="13314" name="Picture 2" descr="C:\Users\Ползователь\Desktop\Картинки\Картинки\bab024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34200" y="2438400"/>
            <a:ext cx="1885950" cy="1835658"/>
          </a:xfrm>
          <a:prstGeom prst="rect">
            <a:avLst/>
          </a:prstGeom>
          <a:noFill/>
        </p:spPr>
      </p:pic>
      <p:pic>
        <p:nvPicPr>
          <p:cNvPr id="13" name="Picture 3" descr="C:\Users\Ползователь\Desktop\Картинки\Картинки\40478464_Letayuschie_babochki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67000" y="3657600"/>
            <a:ext cx="3086100" cy="1371600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4495800" y="5029200"/>
            <a:ext cx="3429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sz="2000" dirty="0" smtClean="0"/>
              <a:t>Новокуйбышевск 2017 г.</a:t>
            </a:r>
            <a:endParaRPr lang="ru-RU" sz="20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Ползователь\Desktop\Дидактическая игра\картинки о городе\_900078_2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5877" y="0"/>
            <a:ext cx="9209877" cy="6857999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828800" y="228600"/>
            <a:ext cx="5029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Улицы носят их имена</a:t>
            </a:r>
          </a:p>
          <a:p>
            <a:pPr algn="ctr"/>
            <a:r>
              <a:rPr lang="ru-RU" sz="2000" b="1" dirty="0" smtClean="0"/>
              <a:t>Д/и «Назови названия улиц»</a:t>
            </a:r>
          </a:p>
          <a:p>
            <a:pPr algn="ctr"/>
            <a:r>
              <a:rPr lang="ru-RU" sz="2000" dirty="0" smtClean="0"/>
              <a:t>Цель: закреплять знания об улицах родного города</a:t>
            </a:r>
            <a:endParaRPr lang="ru-RU" sz="2000" dirty="0"/>
          </a:p>
        </p:txBody>
      </p:sp>
      <p:pic>
        <p:nvPicPr>
          <p:cNvPr id="6146" name="Picture 2" descr="C:\Users\Ползователь\Desktop\Дидактическая игра\картинки о городе\_12848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1524000"/>
            <a:ext cx="3759200" cy="2819400"/>
          </a:xfrm>
          <a:prstGeom prst="rect">
            <a:avLst/>
          </a:prstGeom>
          <a:noFill/>
        </p:spPr>
      </p:pic>
      <p:pic>
        <p:nvPicPr>
          <p:cNvPr id="6147" name="Picture 3" descr="C:\Users\Ползователь\Desktop\Дидактическая игра\картинки о городе\mirono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49219" y="0"/>
            <a:ext cx="2294781" cy="373380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0" y="2057400"/>
            <a:ext cx="35814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Улица Миронова </a:t>
            </a:r>
          </a:p>
          <a:p>
            <a:r>
              <a:rPr lang="ru-RU" dirty="0" smtClean="0"/>
              <a:t>Красотою славится. </a:t>
            </a:r>
          </a:p>
          <a:p>
            <a:r>
              <a:rPr lang="ru-RU" dirty="0" smtClean="0"/>
              <a:t>От центральной площади, </a:t>
            </a:r>
          </a:p>
          <a:p>
            <a:r>
              <a:rPr lang="ru-RU" dirty="0" smtClean="0"/>
              <a:t>Словно лента, тянется.</a:t>
            </a:r>
          </a:p>
          <a:p>
            <a:r>
              <a:rPr lang="ru-RU" dirty="0" smtClean="0"/>
              <a:t>Годы стройки первые </a:t>
            </a:r>
          </a:p>
          <a:p>
            <a:r>
              <a:rPr lang="ru-RU" dirty="0" smtClean="0"/>
              <a:t>Не забыли жители</a:t>
            </a:r>
          </a:p>
          <a:p>
            <a:r>
              <a:rPr lang="ru-RU" dirty="0" smtClean="0"/>
              <a:t>И назвали улицу</a:t>
            </a:r>
          </a:p>
          <a:p>
            <a:r>
              <a:rPr lang="ru-RU" dirty="0" smtClean="0"/>
              <a:t>Именем строителя.</a:t>
            </a:r>
          </a:p>
          <a:p>
            <a:r>
              <a:rPr lang="ru-RU" dirty="0" smtClean="0"/>
              <a:t>Жаль, что не увидел он </a:t>
            </a:r>
          </a:p>
          <a:p>
            <a:r>
              <a:rPr lang="ru-RU" dirty="0" smtClean="0"/>
              <a:t>Своего творения.</a:t>
            </a:r>
          </a:p>
          <a:p>
            <a:r>
              <a:rPr lang="ru-RU" dirty="0" smtClean="0"/>
              <a:t>Имя же Миронова</a:t>
            </a:r>
          </a:p>
          <a:p>
            <a:r>
              <a:rPr lang="ru-RU" dirty="0" smtClean="0"/>
              <a:t>Помнят поколения.</a:t>
            </a:r>
          </a:p>
          <a:p>
            <a:endParaRPr lang="ru-RU" dirty="0"/>
          </a:p>
        </p:txBody>
      </p:sp>
      <p:pic>
        <p:nvPicPr>
          <p:cNvPr id="6148" name="Picture 4" descr="C:\Users\Ползователь\Desktop\Дидактическая игра\картинки о городе\_8004_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32400" y="3924300"/>
            <a:ext cx="3911600" cy="29337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Ползователь\Desktop\Дидактическая игра\картинки о городе\_900078_2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5877" y="1"/>
            <a:ext cx="9209877" cy="6857999"/>
          </a:xfrm>
          <a:prstGeom prst="rect">
            <a:avLst/>
          </a:prstGeom>
          <a:noFill/>
        </p:spPr>
      </p:pic>
      <p:pic>
        <p:nvPicPr>
          <p:cNvPr id="14" name="Picture 7" descr="C:\Users\Ползователь\Desktop\Картинки\Картинки\48499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1"/>
            <a:ext cx="2133600" cy="2123653"/>
          </a:xfrm>
          <a:prstGeom prst="rect">
            <a:avLst/>
          </a:prstGeom>
          <a:noFill/>
        </p:spPr>
      </p:pic>
      <p:pic>
        <p:nvPicPr>
          <p:cNvPr id="7170" name="Picture 2" descr="C:\Users\Ползователь\Desktop\Дидактическая игра\картинки о городе\009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3581400"/>
            <a:ext cx="3962400" cy="2971800"/>
          </a:xfrm>
          <a:prstGeom prst="rect">
            <a:avLst/>
          </a:prstGeom>
          <a:noFill/>
        </p:spPr>
      </p:pic>
      <p:pic>
        <p:nvPicPr>
          <p:cNvPr id="7171" name="Picture 3" descr="C:\Users\Ползователь\Desktop\Дидактическая игра\картинки о городе\1000-865-8ab1c9fea7ccdb5a0c07bd07ae1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2590800"/>
            <a:ext cx="4419257" cy="2943225"/>
          </a:xfrm>
          <a:prstGeom prst="rect">
            <a:avLst/>
          </a:prstGeom>
          <a:noFill/>
        </p:spPr>
      </p:pic>
      <p:pic>
        <p:nvPicPr>
          <p:cNvPr id="4098" name="Picture 2" descr="http://ria56.ru/uploads/images/01-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81200" y="152400"/>
            <a:ext cx="3537697" cy="1988128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5257800" y="2133600"/>
            <a:ext cx="35814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Взлетел в ракете русский парень</a:t>
            </a:r>
          </a:p>
          <a:p>
            <a:r>
              <a:rPr lang="ru-RU" b="1" dirty="0" smtClean="0"/>
              <a:t>Всю землю видел с высоты,</a:t>
            </a:r>
          </a:p>
          <a:p>
            <a:r>
              <a:rPr lang="ru-RU" b="1" dirty="0" smtClean="0"/>
              <a:t>Был первым в космосе.. Гагарин,</a:t>
            </a:r>
          </a:p>
          <a:p>
            <a:r>
              <a:rPr lang="ru-RU" b="1" dirty="0" smtClean="0"/>
              <a:t>Каким по счету будешь ты?</a:t>
            </a:r>
          </a:p>
          <a:p>
            <a:r>
              <a:rPr lang="ru-RU" b="1" dirty="0" smtClean="0"/>
              <a:t>                    (Улица Гагарина)</a:t>
            </a:r>
          </a:p>
        </p:txBody>
      </p:sp>
      <p:pic>
        <p:nvPicPr>
          <p:cNvPr id="11" name="Picture 2" descr="C:\Users\Ползователь\Desktop\Картинки\Картинки\9459484_398931_7790306_babochka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5181600"/>
            <a:ext cx="2131302" cy="16764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Ползователь\Desktop\Дидактическая игра\картинки о городе\_900078_2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5877" y="0"/>
            <a:ext cx="9209877" cy="6857999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828800" y="228600"/>
            <a:ext cx="5029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А как называется улица на которой вы живете?</a:t>
            </a:r>
            <a:endParaRPr lang="ru-RU" sz="2000" dirty="0"/>
          </a:p>
        </p:txBody>
      </p:sp>
      <p:pic>
        <p:nvPicPr>
          <p:cNvPr id="9218" name="Picture 2" descr="C:\Users\Ползователь\Desktop\Дидактическая игра\картинки о городе\img-20151006112454-2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685800"/>
            <a:ext cx="3350785" cy="2227312"/>
          </a:xfrm>
          <a:prstGeom prst="rect">
            <a:avLst/>
          </a:prstGeom>
          <a:noFill/>
        </p:spPr>
      </p:pic>
      <p:pic>
        <p:nvPicPr>
          <p:cNvPr id="3074" name="Picture 2" descr="http://photos.wikimapia.org/p/00/03/44/26/56_bi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6400" y="1066800"/>
            <a:ext cx="3733800" cy="2485644"/>
          </a:xfrm>
          <a:prstGeom prst="rect">
            <a:avLst/>
          </a:prstGeom>
          <a:noFill/>
        </p:spPr>
      </p:pic>
      <p:pic>
        <p:nvPicPr>
          <p:cNvPr id="5122" name="Picture 2" descr="http://443000.ru/foto/var/resizes/novokyibychevsk/IMG_9155.JPG?m=136559700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3886200"/>
            <a:ext cx="4114442" cy="2738675"/>
          </a:xfrm>
          <a:prstGeom prst="rect">
            <a:avLst/>
          </a:prstGeom>
          <a:noFill/>
        </p:spPr>
      </p:pic>
      <p:pic>
        <p:nvPicPr>
          <p:cNvPr id="5124" name="Picture 4" descr="http://archive.li/vBjwD/11a5288e57aa980074a434b59a0790cd89d96cc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8200" y="3048000"/>
            <a:ext cx="3810000" cy="268605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Ползователь\Desktop\Дидактическая игра\картинки о городе\_900078_2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5877" y="0"/>
            <a:ext cx="9209877" cy="6857999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828800" y="228600"/>
            <a:ext cx="5029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Найди герб нашего города</a:t>
            </a:r>
            <a:endParaRPr lang="ru-RU" sz="2000" dirty="0"/>
          </a:p>
        </p:txBody>
      </p:sp>
      <p:pic>
        <p:nvPicPr>
          <p:cNvPr id="10242" name="Picture 2" descr="C:\Users\Ползователь\Desktop\Дидактическая игра\картинки о городе\Coat_of_Arms_of_Novokuybyshevsk_(Samara_oblast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581400"/>
            <a:ext cx="2807482" cy="2961894"/>
          </a:xfrm>
          <a:prstGeom prst="rect">
            <a:avLst/>
          </a:prstGeom>
          <a:noFill/>
        </p:spPr>
      </p:pic>
      <p:pic>
        <p:nvPicPr>
          <p:cNvPr id="2050" name="Picture 2" descr="http://sovet.geraldika.ru/images/rfg_cl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7600" y="762000"/>
            <a:ext cx="2286000" cy="2560321"/>
          </a:xfrm>
          <a:prstGeom prst="rect">
            <a:avLst/>
          </a:prstGeom>
          <a:noFill/>
        </p:spPr>
      </p:pic>
      <p:pic>
        <p:nvPicPr>
          <p:cNvPr id="2052" name="Picture 4" descr="http://zolotoyolymp.ru/foto6.png?i=4313&amp;k=gerb-samari-fot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77000" y="3429000"/>
            <a:ext cx="2438400" cy="3048000"/>
          </a:xfrm>
          <a:prstGeom prst="rect">
            <a:avLst/>
          </a:prstGeom>
          <a:noFill/>
        </p:spPr>
      </p:pic>
      <p:pic>
        <p:nvPicPr>
          <p:cNvPr id="2054" name="Picture 6" descr="http://snip1.ru/house/wp-content/uploads/2015/11/3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77000" y="304800"/>
            <a:ext cx="2406537" cy="2307869"/>
          </a:xfrm>
          <a:prstGeom prst="rect">
            <a:avLst/>
          </a:prstGeom>
          <a:noFill/>
        </p:spPr>
      </p:pic>
      <p:pic>
        <p:nvPicPr>
          <p:cNvPr id="2056" name="Picture 8" descr="http://img.stapravda.ru/i/w242/p2230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52799" y="3581400"/>
            <a:ext cx="2802941" cy="2895600"/>
          </a:xfrm>
          <a:prstGeom prst="rect">
            <a:avLst/>
          </a:prstGeom>
          <a:noFill/>
        </p:spPr>
      </p:pic>
      <p:pic>
        <p:nvPicPr>
          <p:cNvPr id="2058" name="Picture 10" descr="http://www.kostyor.ru/archives/3-10/images3-10/peter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228600"/>
            <a:ext cx="2286000" cy="258995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24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Ползователь\Desktop\Дидактическая игра\картинки о городе\_900078_2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209877" cy="6857999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514600" y="228600"/>
            <a:ext cx="43434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Транспорт нашего города</a:t>
            </a:r>
          </a:p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Цель: Закрепить знания о транспорте нашего города</a:t>
            </a:r>
            <a:endParaRPr lang="ru-RU" sz="1600" dirty="0"/>
          </a:p>
        </p:txBody>
      </p:sp>
      <p:pic>
        <p:nvPicPr>
          <p:cNvPr id="11266" name="Picture 2" descr="C:\Users\Ползователь\Desktop\Дидактическая игра\картинки о городе\pd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641753" cy="2133600"/>
          </a:xfrm>
          <a:prstGeom prst="rect">
            <a:avLst/>
          </a:prstGeom>
          <a:noFill/>
        </p:spPr>
      </p:pic>
      <p:pic>
        <p:nvPicPr>
          <p:cNvPr id="4" name="Picture 2" descr="http://img0.liveinternet.ru/images/attach/c/8/101/707/101707032_large_5111852_avtomobi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34633" y="2743200"/>
            <a:ext cx="2909367" cy="1981200"/>
          </a:xfrm>
          <a:prstGeom prst="rect">
            <a:avLst/>
          </a:prstGeom>
          <a:noFill/>
        </p:spPr>
      </p:pic>
      <p:pic>
        <p:nvPicPr>
          <p:cNvPr id="1028" name="Picture 4" descr="http://3.bp.blogspot.com/_XuTQI-8Rm2M/TQniEl9QBQI/AAAAAAAAFgE/4VuA7Qb5XL8/s1600/%25D0%25B2%25D0%25B5%25D0%25BB%25D0%25BE%25D1%2581%25D0%25B8%25D0%25BF%25D0%25B5%25D0%25B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6600" y="2743200"/>
            <a:ext cx="2900381" cy="1974892"/>
          </a:xfrm>
          <a:prstGeom prst="rect">
            <a:avLst/>
          </a:prstGeom>
          <a:noFill/>
        </p:spPr>
      </p:pic>
      <p:pic>
        <p:nvPicPr>
          <p:cNvPr id="1030" name="Picture 6" descr="http://data14.gallery.ru/albums/gallery/122338-72814-41761420-m750x740-u2211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" y="2743200"/>
            <a:ext cx="2895600" cy="1971638"/>
          </a:xfrm>
          <a:prstGeom prst="rect">
            <a:avLst/>
          </a:prstGeom>
          <a:noFill/>
        </p:spPr>
      </p:pic>
      <p:pic>
        <p:nvPicPr>
          <p:cNvPr id="1032" name="Picture 8" descr="http://2.bp.blogspot.com/_XuTQI-8Rm2M/TQnitxQiPXI/AAAAAAAAFgg/HocabqQDzFE/s1600/%25D0%25BC%25D0%25BE%25D1%2582%25D0%25BE%25D1%2586%25D0%25B8%25D0%25BA%25D0%25BB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84109" y="4910677"/>
            <a:ext cx="2859891" cy="1947323"/>
          </a:xfrm>
          <a:prstGeom prst="rect">
            <a:avLst/>
          </a:prstGeom>
          <a:noFill/>
        </p:spPr>
      </p:pic>
      <p:pic>
        <p:nvPicPr>
          <p:cNvPr id="1034" name="Picture 10" descr="http://data14.gallery.ru/albums/gallery/122338-584c7-41761417-m750x740-u9d32e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8600" y="4782593"/>
            <a:ext cx="3048000" cy="2075407"/>
          </a:xfrm>
          <a:prstGeom prst="rect">
            <a:avLst/>
          </a:prstGeom>
          <a:noFill/>
        </p:spPr>
      </p:pic>
      <p:pic>
        <p:nvPicPr>
          <p:cNvPr id="1038" name="Picture 14" descr="http://1.bp.blogspot.com/_XuTQI-8Rm2M/TQniP4e8E8I/AAAAAAAAFgM/FQBQHUwIWbM/s1600/%25D0%25B2%25D0%25BE%25D0%25B7%25D0%25B4%25D1%2583%25D1%2588%25D0%25BD%25D1%258B%25D0%25B9-%25D1%2588%25D0%25B0%25D1%2580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352800" y="4886363"/>
            <a:ext cx="2895600" cy="1971637"/>
          </a:xfrm>
          <a:prstGeom prst="rect">
            <a:avLst/>
          </a:prstGeom>
          <a:noFill/>
        </p:spPr>
      </p:pic>
      <p:pic>
        <p:nvPicPr>
          <p:cNvPr id="1042" name="Picture 18" descr="http://zvonoknaurok.ru/77/zcfde103.gi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400800" y="0"/>
            <a:ext cx="2743200" cy="2743200"/>
          </a:xfrm>
          <a:prstGeom prst="rect">
            <a:avLst/>
          </a:prstGeom>
          <a:noFill/>
        </p:spPr>
      </p:pic>
      <p:pic>
        <p:nvPicPr>
          <p:cNvPr id="2049" name="Picture 1" descr="C:\Users\Ползователь\Desktop\Картинки\Картинки\40478464_Letayuschie_babochki.gif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124200" y="990600"/>
            <a:ext cx="4191000" cy="16764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Ползователь\Desktop\Дидактическая игра\картинки о городе\_900078_2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209877" cy="6857999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209800" y="228600"/>
            <a:ext cx="4191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Вот и подошло к концу наше путешествие по родному городу. А напоследок… скажите как называются жители нашего города?....</a:t>
            </a:r>
          </a:p>
          <a:p>
            <a:pPr algn="ctr"/>
            <a:endParaRPr lang="ru-RU" sz="2000" dirty="0" smtClean="0"/>
          </a:p>
          <a:p>
            <a:pPr algn="ctr"/>
            <a:r>
              <a:rPr lang="ru-RU" sz="2000" dirty="0" err="1" smtClean="0"/>
              <a:t>Новокуйбышевцы</a:t>
            </a:r>
            <a:endParaRPr lang="ru-RU" sz="1600" dirty="0"/>
          </a:p>
        </p:txBody>
      </p:sp>
      <p:pic>
        <p:nvPicPr>
          <p:cNvPr id="5" name="Picture 2" descr="C:\Users\Ползователь\Desktop\Дидактическая игра\картинки о городе\y_45e310b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514600"/>
            <a:ext cx="3657600" cy="2743200"/>
          </a:xfrm>
          <a:prstGeom prst="rect">
            <a:avLst/>
          </a:prstGeom>
          <a:noFill/>
        </p:spPr>
      </p:pic>
      <p:pic>
        <p:nvPicPr>
          <p:cNvPr id="6" name="Picture 4" descr="http://gsnrf.ru/wp-content/uploads/2011/04/396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1600200"/>
            <a:ext cx="3276600" cy="2457450"/>
          </a:xfrm>
          <a:prstGeom prst="rect">
            <a:avLst/>
          </a:prstGeom>
          <a:noFill/>
        </p:spPr>
      </p:pic>
      <p:pic>
        <p:nvPicPr>
          <p:cNvPr id="7" name="Picture 6" descr="http://www.eko-banya.ru/wp-content/uploads/2014/12/x_ceb81aa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2800" y="3810883"/>
            <a:ext cx="4160802" cy="2789942"/>
          </a:xfrm>
          <a:prstGeom prst="rect">
            <a:avLst/>
          </a:prstGeom>
          <a:noFill/>
        </p:spPr>
      </p:pic>
      <p:pic>
        <p:nvPicPr>
          <p:cNvPr id="1031" name="Picture 7" descr="C:\Users\Ползователь\Desktop\Картинки\Картинки\9459484_398931_7790306_babochka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" y="5105400"/>
            <a:ext cx="2228180" cy="1752600"/>
          </a:xfrm>
          <a:prstGeom prst="rect">
            <a:avLst/>
          </a:prstGeom>
          <a:noFill/>
        </p:spPr>
      </p:pic>
      <p:pic>
        <p:nvPicPr>
          <p:cNvPr id="9" name="Picture 8" descr="C:\Users\Ползователь\Desktop\Картинки\Картинки\40478464_Letayuschie_babochki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52800" y="2743200"/>
            <a:ext cx="3429000" cy="1371600"/>
          </a:xfrm>
          <a:prstGeom prst="rect">
            <a:avLst/>
          </a:prstGeom>
          <a:noFill/>
        </p:spPr>
      </p:pic>
      <p:pic>
        <p:nvPicPr>
          <p:cNvPr id="1033" name="Picture 9" descr="C:\Users\Ползователь\Desktop\Картинки\Картинки\bab024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86600" y="304800"/>
            <a:ext cx="1581150" cy="153898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C:\Users\Ползователь\Desktop\Дидактическая игра\картинки о городе\spasibo-za-vnimanie-kartinki-dlya-prezentacii-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6629" name="Picture 5" descr="C:\Users\Ползователь\Desktop\Картинки\Картинки\40478464_Letayuschie_babochki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1524000"/>
            <a:ext cx="4381500" cy="1752600"/>
          </a:xfrm>
          <a:prstGeom prst="rect">
            <a:avLst/>
          </a:prstGeom>
          <a:noFill/>
        </p:spPr>
      </p:pic>
      <p:pic>
        <p:nvPicPr>
          <p:cNvPr id="26630" name="Picture 6" descr="C:\Users\Ползователь\Desktop\Картинки\Картинки\40478464_Letayuschie_babochki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600200"/>
            <a:ext cx="3810000" cy="1524000"/>
          </a:xfrm>
          <a:prstGeom prst="rect">
            <a:avLst/>
          </a:prstGeom>
          <a:noFill/>
        </p:spPr>
      </p:pic>
      <p:pic>
        <p:nvPicPr>
          <p:cNvPr id="26631" name="Picture 7" descr="C:\Users\Ползователь\Desktop\Картинки\Картинки\bab024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1800" y="0"/>
            <a:ext cx="1800616" cy="17526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Ползователь\Desktop\Дидактическая игра\картинки о городе\_900078_2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5877" y="0"/>
            <a:ext cx="9209877" cy="685799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981200" y="457200"/>
            <a:ext cx="3048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0070C0"/>
                </a:solidFill>
              </a:rPr>
              <a:t>Что мы Родиной зовем?</a:t>
            </a:r>
          </a:p>
          <a:p>
            <a:r>
              <a:rPr lang="ru-RU" sz="1600" dirty="0" smtClean="0">
                <a:solidFill>
                  <a:srgbClr val="0070C0"/>
                </a:solidFill>
              </a:rPr>
              <a:t>Дом, где мы с тобой растем</a:t>
            </a:r>
          </a:p>
          <a:p>
            <a:r>
              <a:rPr lang="ru-RU" sz="1600" dirty="0" smtClean="0">
                <a:solidFill>
                  <a:srgbClr val="0070C0"/>
                </a:solidFill>
              </a:rPr>
              <a:t>И березку у дороги,</a:t>
            </a:r>
          </a:p>
          <a:p>
            <a:r>
              <a:rPr lang="ru-RU" sz="1600" dirty="0" smtClean="0">
                <a:solidFill>
                  <a:srgbClr val="0070C0"/>
                </a:solidFill>
              </a:rPr>
              <a:t>По которой  мы идем.</a:t>
            </a:r>
          </a:p>
          <a:p>
            <a:r>
              <a:rPr lang="ru-RU" sz="1600" dirty="0" smtClean="0">
                <a:solidFill>
                  <a:srgbClr val="0070C0"/>
                </a:solidFill>
              </a:rPr>
              <a:t>Что мы Родиной зовем?</a:t>
            </a:r>
          </a:p>
          <a:p>
            <a:r>
              <a:rPr lang="ru-RU" sz="1600" dirty="0" smtClean="0">
                <a:solidFill>
                  <a:srgbClr val="0070C0"/>
                </a:solidFill>
              </a:rPr>
              <a:t>Край, где мы с тобой живем.</a:t>
            </a:r>
            <a:endParaRPr lang="ru-RU" sz="1600" dirty="0">
              <a:solidFill>
                <a:srgbClr val="0070C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81000" y="2057400"/>
            <a:ext cx="8458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Ребята, сегодня мы с вами отправимся в путешествие по родному городу. Кто скажет как называется наш город?</a:t>
            </a:r>
            <a:endParaRPr lang="ru-RU" sz="2000" dirty="0"/>
          </a:p>
        </p:txBody>
      </p:sp>
      <p:pic>
        <p:nvPicPr>
          <p:cNvPr id="1031" name="Picture 7" descr="C:\Users\Ползователь\Desktop\Картинки\Картинки\48499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1"/>
            <a:ext cx="2133600" cy="2123653"/>
          </a:xfrm>
          <a:prstGeom prst="rect">
            <a:avLst/>
          </a:prstGeom>
          <a:noFill/>
        </p:spPr>
      </p:pic>
      <p:pic>
        <p:nvPicPr>
          <p:cNvPr id="15362" name="Picture 2" descr="C:\Users\Ползователь\Desktop\картинки для работы\novokuybyshevs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2971800"/>
            <a:ext cx="4191000" cy="2981597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1143000" y="5943600"/>
            <a:ext cx="7543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Правильно… Новокуйбышевск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15363" name="Picture 3" descr="C:\Users\Ползователь\Desktop\Дидактическая игра\картинки о городе\sz_300-300_pic_3003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4400" y="2590800"/>
            <a:ext cx="4229100" cy="2692527"/>
          </a:xfrm>
          <a:prstGeom prst="rect">
            <a:avLst/>
          </a:prstGeom>
          <a:noFill/>
        </p:spPr>
      </p:pic>
      <p:pic>
        <p:nvPicPr>
          <p:cNvPr id="12289" name="Picture 1" descr="C:\Users\Ползователь\Desktop\Картинки\Картинки\40478464_Letayuschie_babochki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5800" y="533400"/>
            <a:ext cx="2590800" cy="1295400"/>
          </a:xfrm>
          <a:prstGeom prst="rect">
            <a:avLst/>
          </a:prstGeom>
          <a:noFill/>
        </p:spPr>
      </p:pic>
      <p:pic>
        <p:nvPicPr>
          <p:cNvPr id="12290" name="Picture 2" descr="C:\Users\Ползователь\Desktop\Картинки\Картинки\40478464_Letayuschie_babochki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57600" y="5029200"/>
            <a:ext cx="2857500" cy="1143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Ползователь\Desktop\Дидактическая игра\картинки о городе\_900078_2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940" y="0"/>
            <a:ext cx="9209877" cy="685799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905000" y="457200"/>
            <a:ext cx="5715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И начнем мы свое путешествие со своего любимого детского сада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8600" y="5181600"/>
            <a:ext cx="5181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Как называется наш детский сад?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Назовите адрес по которому он находится?</a:t>
            </a:r>
          </a:p>
          <a:p>
            <a:endParaRPr lang="ru-RU" sz="2000" b="1" dirty="0"/>
          </a:p>
        </p:txBody>
      </p:sp>
      <p:pic>
        <p:nvPicPr>
          <p:cNvPr id="1031" name="Picture 7" descr="C:\Users\Ползователь\Desktop\Картинки\Картинки\48499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1"/>
            <a:ext cx="2133600" cy="2123653"/>
          </a:xfrm>
          <a:prstGeom prst="rect">
            <a:avLst/>
          </a:prstGeom>
          <a:noFill/>
        </p:spPr>
      </p:pic>
      <p:pic>
        <p:nvPicPr>
          <p:cNvPr id="4" name="Picture 2" descr="G:\Тополь-Великан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1981200"/>
            <a:ext cx="2914650" cy="3886200"/>
          </a:xfrm>
          <a:prstGeom prst="rect">
            <a:avLst/>
          </a:prstGeom>
          <a:noFill/>
        </p:spPr>
      </p:pic>
      <p:pic>
        <p:nvPicPr>
          <p:cNvPr id="1027" name="Picture 3" descr="G:\Ура, Лето!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1752600"/>
            <a:ext cx="4419600" cy="3314700"/>
          </a:xfrm>
          <a:prstGeom prst="rect">
            <a:avLst/>
          </a:prstGeom>
          <a:noFill/>
        </p:spPr>
      </p:pic>
      <p:pic>
        <p:nvPicPr>
          <p:cNvPr id="1029" name="Picture 5" descr="C:\Users\Ползователь\Desktop\Картинки\Картинки\1022_babochkiz.narod.ru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8200" y="914400"/>
            <a:ext cx="2209800" cy="2209800"/>
          </a:xfrm>
          <a:prstGeom prst="rect">
            <a:avLst/>
          </a:prstGeom>
          <a:noFill/>
        </p:spPr>
      </p:pic>
      <p:pic>
        <p:nvPicPr>
          <p:cNvPr id="11265" name="Picture 1" descr="C:\Users\Ползователь\Desktop\Картинки\Картинки\004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48600" y="5287818"/>
            <a:ext cx="1295400" cy="1570182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3352800" y="6019800"/>
            <a:ext cx="4343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Город – Новокуйбышевск</a:t>
            </a:r>
          </a:p>
          <a:p>
            <a:r>
              <a:rPr lang="ru-RU" b="1" dirty="0" smtClean="0"/>
              <a:t>Улица Калинина 7 в</a:t>
            </a:r>
            <a:endParaRPr lang="ru-RU" b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Ползователь\Desktop\Дидактическая игра\картинки о городе\_900078_2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209877" cy="685799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447800" y="228601"/>
            <a:ext cx="7239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Следующее задание называется : «На цветочной полянке»</a:t>
            </a:r>
          </a:p>
          <a:p>
            <a:pPr algn="ctr"/>
            <a:r>
              <a:rPr lang="ru-RU" sz="1400" b="1" dirty="0" smtClean="0">
                <a:solidFill>
                  <a:srgbClr val="0070C0"/>
                </a:solidFill>
              </a:rPr>
              <a:t>Вы должны отгадать  растения, растущие на нашем </a:t>
            </a:r>
            <a:r>
              <a:rPr lang="ru-RU" sz="1600" b="1" dirty="0" smtClean="0">
                <a:solidFill>
                  <a:srgbClr val="0070C0"/>
                </a:solidFill>
              </a:rPr>
              <a:t>участке</a:t>
            </a:r>
            <a:endParaRPr lang="ru-RU" sz="1600" b="1" dirty="0">
              <a:solidFill>
                <a:srgbClr val="0070C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3400" y="1828800"/>
            <a:ext cx="3048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На травинке солнца глаз</a:t>
            </a:r>
          </a:p>
          <a:p>
            <a:r>
              <a:rPr lang="ru-RU" dirty="0" smtClean="0"/>
              <a:t>Светит каждому из нас,</a:t>
            </a:r>
          </a:p>
          <a:p>
            <a:r>
              <a:rPr lang="ru-RU" dirty="0" smtClean="0"/>
              <a:t>Но совсем не горячи,</a:t>
            </a:r>
          </a:p>
          <a:p>
            <a:r>
              <a:rPr lang="ru-RU" dirty="0" smtClean="0"/>
              <a:t>Солнца белые лучи</a:t>
            </a:r>
            <a:endParaRPr lang="ru-RU" dirty="0"/>
          </a:p>
        </p:txBody>
      </p:sp>
      <p:pic>
        <p:nvPicPr>
          <p:cNvPr id="1031" name="Picture 7" descr="C:\Users\Ползователь\Desktop\Картинки\Картинки\48499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1143000"/>
            <a:ext cx="2133600" cy="1971253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304800" y="5105400"/>
            <a:ext cx="4343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Золотой и молодой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 неделю стал седой,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 денечка через два, облысела голова.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Спрячу-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карманчик, бывший….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Ползователь\Desktop\Картинки\Картинки\54863974_1602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5200" y="1066800"/>
            <a:ext cx="2514600" cy="1885950"/>
          </a:xfrm>
          <a:prstGeom prst="rect">
            <a:avLst/>
          </a:prstGeom>
          <a:noFill/>
        </p:spPr>
      </p:pic>
      <p:pic>
        <p:nvPicPr>
          <p:cNvPr id="2051" name="Picture 3" descr="C:\Users\Ползователь\Desktop\Картинки\Картинки\landish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3048000"/>
            <a:ext cx="2702767" cy="2027238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3200400" y="3124200"/>
            <a:ext cx="32004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Цветёт он майскою порой, </a:t>
            </a:r>
          </a:p>
          <a:p>
            <a:r>
              <a:rPr lang="ru-RU" dirty="0" smtClean="0"/>
              <a:t>Его найдёшь в тени лесной:</a:t>
            </a:r>
            <a:br>
              <a:rPr lang="ru-RU" dirty="0" smtClean="0"/>
            </a:br>
            <a:r>
              <a:rPr lang="ru-RU" dirty="0" smtClean="0"/>
              <a:t>На стебельке, как бусы в ряд,</a:t>
            </a:r>
            <a:br>
              <a:rPr lang="ru-RU" dirty="0" smtClean="0"/>
            </a:br>
            <a:r>
              <a:rPr lang="ru-RU" dirty="0" smtClean="0"/>
              <a:t>Цветы душистые висят…</a:t>
            </a:r>
          </a:p>
          <a:p>
            <a:endParaRPr lang="ru-RU" dirty="0"/>
          </a:p>
        </p:txBody>
      </p:sp>
      <p:pic>
        <p:nvPicPr>
          <p:cNvPr id="2052" name="Picture 4" descr="C:\Users\Ползователь\Desktop\Картинки\Картинки\15344710008ff06be32dd558d8f1b807e7c9248c7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91000" y="4833418"/>
            <a:ext cx="2607775" cy="2024582"/>
          </a:xfrm>
          <a:prstGeom prst="rect">
            <a:avLst/>
          </a:prstGeom>
          <a:noFill/>
        </p:spPr>
      </p:pic>
      <p:pic>
        <p:nvPicPr>
          <p:cNvPr id="2053" name="Picture 5" descr="C:\Users\Ползователь\Desktop\Картинки\Картинки\bab024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19600" y="1143000"/>
            <a:ext cx="1428750" cy="1390650"/>
          </a:xfrm>
          <a:prstGeom prst="rect">
            <a:avLst/>
          </a:prstGeom>
          <a:noFill/>
        </p:spPr>
      </p:pic>
      <p:pic>
        <p:nvPicPr>
          <p:cNvPr id="2054" name="Picture 6" descr="C:\Users\Ползователь\Desktop\Картинки\Картинки\40478464_Letayuschie_babochki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15000" y="3048000"/>
            <a:ext cx="2857500" cy="1143000"/>
          </a:xfrm>
          <a:prstGeom prst="rect">
            <a:avLst/>
          </a:prstGeom>
          <a:noFill/>
        </p:spPr>
      </p:pic>
      <p:pic>
        <p:nvPicPr>
          <p:cNvPr id="2055" name="Picture 7" descr="C:\Users\Ползователь\Desktop\Картинки\Картинки\19469245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5800" y="3048000"/>
            <a:ext cx="1524000" cy="1423737"/>
          </a:xfrm>
          <a:prstGeom prst="rect">
            <a:avLst/>
          </a:prstGeom>
          <a:noFill/>
        </p:spPr>
      </p:pic>
      <p:pic>
        <p:nvPicPr>
          <p:cNvPr id="17" name="Picture 4" descr="C:\Users\Ползователь\Desktop\Картинки\Картинки\1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629400" y="3276600"/>
            <a:ext cx="2865120" cy="35814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Ползователь\Desktop\Дидактическая игра\картинки о городе\_900078_2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209877" cy="685799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447800" y="228601"/>
            <a:ext cx="7239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А какие деревья и кустарники украшают наш сад?</a:t>
            </a:r>
            <a:endParaRPr lang="ru-RU" sz="1600" b="1" dirty="0">
              <a:solidFill>
                <a:srgbClr val="0070C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81000" y="1828800"/>
            <a:ext cx="4191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Русская красавица стоит на поляне,</a:t>
            </a:r>
            <a:br>
              <a:rPr lang="ru-RU" dirty="0" smtClean="0"/>
            </a:br>
            <a:r>
              <a:rPr lang="ru-RU" dirty="0" smtClean="0"/>
              <a:t>В зелёной кофточке, в белом сарафане.</a:t>
            </a:r>
          </a:p>
          <a:p>
            <a:r>
              <a:rPr lang="ru-RU" dirty="0" smtClean="0"/>
              <a:t>                          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200400" y="4114800"/>
            <a:ext cx="5410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Куста чудесней нет, он славит день весенний,</a:t>
            </a:r>
            <a:br>
              <a:rPr lang="ru-RU" dirty="0" smtClean="0"/>
            </a:br>
            <a:r>
              <a:rPr lang="ru-RU" dirty="0" smtClean="0"/>
              <a:t>Пахуч и нежен цвет красавицы …</a:t>
            </a:r>
            <a:br>
              <a:rPr lang="ru-RU" dirty="0" smtClean="0"/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200400" y="3124200"/>
            <a:ext cx="4953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Что же это за девица? Не швея не мастерица,</a:t>
            </a:r>
            <a:br>
              <a:rPr lang="ru-RU" dirty="0" smtClean="0"/>
            </a:br>
            <a:r>
              <a:rPr lang="ru-RU" dirty="0" smtClean="0"/>
              <a:t>Ничего сама не шьет, а в иголках круглый год.</a:t>
            </a:r>
          </a:p>
          <a:p>
            <a:r>
              <a:rPr lang="ru-RU" i="1" dirty="0" smtClean="0"/>
              <a:t>                                                             </a:t>
            </a:r>
            <a:endParaRPr lang="ru-RU" dirty="0"/>
          </a:p>
        </p:txBody>
      </p:sp>
      <p:pic>
        <p:nvPicPr>
          <p:cNvPr id="4" name="Picture 2" descr="http://img1.liveinternet.ru/images/attach/d/1/135/167/135167505_Vesn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609600"/>
            <a:ext cx="3028950" cy="2286000"/>
          </a:xfrm>
          <a:prstGeom prst="rect">
            <a:avLst/>
          </a:prstGeom>
          <a:noFill/>
        </p:spPr>
      </p:pic>
      <p:pic>
        <p:nvPicPr>
          <p:cNvPr id="6" name="Picture 4" descr="https://plotnik-master.ru/wp-content/uploads/2016/07/e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2743200"/>
            <a:ext cx="2209800" cy="2946400"/>
          </a:xfrm>
          <a:prstGeom prst="rect">
            <a:avLst/>
          </a:prstGeom>
          <a:noFill/>
        </p:spPr>
      </p:pic>
      <p:pic>
        <p:nvPicPr>
          <p:cNvPr id="2056" name="Picture 8" descr="http://www.playcast.ru/uploads/2016/05/14/1864923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4400" y="4800600"/>
            <a:ext cx="4114800" cy="1825943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Ползователь\Desktop\Дидактическая игра\картинки о городе\_900078_2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209877" cy="6857999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905000" y="609600"/>
            <a:ext cx="4038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Когда будет лето в полном разгаре,</a:t>
            </a:r>
            <a:br>
              <a:rPr lang="ru-RU" dirty="0" smtClean="0"/>
            </a:br>
            <a:r>
              <a:rPr lang="ru-RU" dirty="0" smtClean="0"/>
              <a:t>Нам дерево это «снежинки» подарит.</a:t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09600" y="4724400"/>
            <a:ext cx="8001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Осенью на ветке подрастают детки</a:t>
            </a:r>
          </a:p>
          <a:p>
            <a:r>
              <a:rPr lang="ru-RU" dirty="0" smtClean="0"/>
              <a:t>Все без глаз, без рук, без ножек —</a:t>
            </a:r>
          </a:p>
          <a:p>
            <a:r>
              <a:rPr lang="ru-RU" dirty="0" smtClean="0"/>
              <a:t>Каждый как зеленый ежик.</a:t>
            </a:r>
          </a:p>
          <a:p>
            <a:endParaRPr lang="ru-RU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648200" y="2819400"/>
            <a:ext cx="4495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Цветы её когда цветут,</a:t>
            </a:r>
            <a:br>
              <a:rPr lang="ru-RU" dirty="0" smtClean="0"/>
            </a:br>
            <a:r>
              <a:rPr lang="ru-RU" dirty="0" smtClean="0"/>
              <a:t>Похолоданье тут как тут.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2" descr="http://www.proekat.ru/files/images/1%28348%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304800"/>
            <a:ext cx="3021177" cy="2133600"/>
          </a:xfrm>
          <a:prstGeom prst="rect">
            <a:avLst/>
          </a:prstGeom>
          <a:noFill/>
        </p:spPr>
      </p:pic>
      <p:pic>
        <p:nvPicPr>
          <p:cNvPr id="1028" name="Picture 4" descr="http://mtdata.ru/u22/photoD7DD/20015577172-0/original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1905000"/>
            <a:ext cx="3632200" cy="2724150"/>
          </a:xfrm>
          <a:prstGeom prst="rect">
            <a:avLst/>
          </a:prstGeom>
          <a:noFill/>
        </p:spPr>
      </p:pic>
      <p:pic>
        <p:nvPicPr>
          <p:cNvPr id="1030" name="Picture 6" descr="http://img11.postila.ru/resize?w=660&amp;src=%2Fdata%2F81%2F5f%2Fd9%2Fc1%2F815fd9c11ca563e57d4bcb13a39dcbec92cb2182c6e14666322269654cdbc7f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0600" y="3733800"/>
            <a:ext cx="3962400" cy="297180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Ползователь\Desktop\Дидактическая игра\картинки о городе\_900078_2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5877" y="1"/>
            <a:ext cx="9209877" cy="6857999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752600" y="228600"/>
            <a:ext cx="5410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Д/и «Назови достопримечательности города»</a:t>
            </a:r>
          </a:p>
          <a:p>
            <a:pPr algn="ctr"/>
            <a:r>
              <a:rPr lang="ru-RU" sz="2000" dirty="0" smtClean="0"/>
              <a:t>Цель: закреплять знания детей об учреждениях города и их назначении.</a:t>
            </a:r>
            <a:endParaRPr lang="ru-RU" sz="2000" dirty="0"/>
          </a:p>
        </p:txBody>
      </p:sp>
      <p:pic>
        <p:nvPicPr>
          <p:cNvPr id="14" name="Picture 7" descr="C:\Users\Ползователь\Desktop\Картинки\Картинки\48499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1"/>
            <a:ext cx="2133600" cy="2123653"/>
          </a:xfrm>
          <a:prstGeom prst="rect">
            <a:avLst/>
          </a:prstGeom>
          <a:noFill/>
        </p:spPr>
      </p:pic>
      <p:pic>
        <p:nvPicPr>
          <p:cNvPr id="9217" name="Picture 1" descr="C:\Users\Ползователь\Desktop\Картинки\Картинки\004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472545"/>
            <a:ext cx="1143000" cy="1385455"/>
          </a:xfrm>
          <a:prstGeom prst="rect">
            <a:avLst/>
          </a:prstGeom>
          <a:noFill/>
        </p:spPr>
      </p:pic>
      <p:pic>
        <p:nvPicPr>
          <p:cNvPr id="12290" name="Picture 2" descr="http://www.ikunin.ru/photo/2014/nkb14/IMG_350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1295400"/>
            <a:ext cx="4340773" cy="2895295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4876800" y="2057400"/>
            <a:ext cx="4267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Площадь имени Ленина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12292" name="Picture 4" descr="http://dmitrysharikov.gorod.tomsk.ru/posts-files/79/384/i/Pamyatnye_tablichki_pavshim...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8200" y="3505200"/>
            <a:ext cx="4267200" cy="3200400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0" y="4572240"/>
            <a:ext cx="4648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Монумент героям Великой Отечественной войны</a:t>
            </a:r>
            <a:endParaRPr lang="ru-RU" sz="20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Ползователь\Desktop\Дидактическая игра\картинки о городе\_900078_2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5877" y="1"/>
            <a:ext cx="9209877" cy="6857999"/>
          </a:xfrm>
          <a:prstGeom prst="rect">
            <a:avLst/>
          </a:prstGeom>
          <a:noFill/>
        </p:spPr>
      </p:pic>
      <p:pic>
        <p:nvPicPr>
          <p:cNvPr id="4100" name="Picture 4" descr="C:\Users\Ползователь\Desktop\Дидактическая игра\картинки о городе\1359815442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28600"/>
            <a:ext cx="4193641" cy="2362200"/>
          </a:xfrm>
          <a:prstGeom prst="rect">
            <a:avLst/>
          </a:prstGeom>
          <a:noFill/>
        </p:spPr>
      </p:pic>
      <p:pic>
        <p:nvPicPr>
          <p:cNvPr id="4101" name="Picture 5" descr="C:\Users\Ползователь\Desktop\Дидактическая игра\картинки о городе\y_45e310b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1066800"/>
            <a:ext cx="4165600" cy="3124200"/>
          </a:xfrm>
          <a:prstGeom prst="rect">
            <a:avLst/>
          </a:prstGeom>
          <a:noFill/>
        </p:spPr>
      </p:pic>
      <p:pic>
        <p:nvPicPr>
          <p:cNvPr id="5122" name="Picture 2" descr="C:\Users\Ползователь\Desktop\Дидактическая игра\картинки о городе\_8003_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3429000"/>
            <a:ext cx="4318000" cy="32385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4419600" y="533400"/>
            <a:ext cx="4724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Стадион «Нефтяник»</a:t>
            </a:r>
            <a:endParaRPr lang="ru-RU" sz="2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2857620"/>
            <a:ext cx="4648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Музей истории города</a:t>
            </a:r>
            <a:endParaRPr lang="ru-RU" sz="20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876800" y="4724400"/>
            <a:ext cx="4267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Монумент героям - интернационалистам</a:t>
            </a:r>
            <a:endParaRPr lang="ru-RU" sz="20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Ползователь\Desktop\Дидактическая игра\картинки о городе\_900078_2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5877" y="1"/>
            <a:ext cx="9209877" cy="6857999"/>
          </a:xfrm>
          <a:prstGeom prst="rect">
            <a:avLst/>
          </a:prstGeom>
          <a:noFill/>
        </p:spPr>
      </p:pic>
      <p:pic>
        <p:nvPicPr>
          <p:cNvPr id="14" name="Picture 7" descr="C:\Users\Ползователь\Desktop\Картинки\Картинки\48499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304800"/>
            <a:ext cx="2133600" cy="2123653"/>
          </a:xfrm>
          <a:prstGeom prst="rect">
            <a:avLst/>
          </a:prstGeom>
          <a:noFill/>
        </p:spPr>
      </p:pic>
      <p:pic>
        <p:nvPicPr>
          <p:cNvPr id="8196" name="Picture 4" descr="C:\Users\Ползователь\Desktop\Дидактическая игра\картинки о городе\300px-Novokuibyshevsk_vokza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90800" y="152401"/>
            <a:ext cx="3962400" cy="259080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4876800" y="2743200"/>
            <a:ext cx="4267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Вокзал города Новокуйбышевск</a:t>
            </a:r>
            <a:endParaRPr lang="ru-RU" sz="2000" dirty="0"/>
          </a:p>
        </p:txBody>
      </p:sp>
      <p:pic>
        <p:nvPicPr>
          <p:cNvPr id="10242" name="Picture 2" descr="http://mtdata.ru/u24/photo9592/20974432054-0/original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2971800"/>
            <a:ext cx="4320638" cy="2667000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4419600" y="5943600"/>
            <a:ext cx="3581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Парк Дубки</a:t>
            </a:r>
            <a:endParaRPr lang="ru-RU" sz="2000" dirty="0"/>
          </a:p>
        </p:txBody>
      </p:sp>
      <p:pic>
        <p:nvPicPr>
          <p:cNvPr id="10244" name="Picture 4" descr="http://s3.fotokto.ru/photo/full/135/1354535.jpg?r17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00600" y="3124200"/>
            <a:ext cx="3924300" cy="2618366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685800" y="5867400"/>
            <a:ext cx="3886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Парк Победы</a:t>
            </a:r>
            <a:endParaRPr lang="ru-RU" sz="20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623</TotalTime>
  <Words>467</Words>
  <Application>Microsoft Office PowerPoint</Application>
  <PresentationFormat>Экран (4:3)</PresentationFormat>
  <Paragraphs>90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Office Theme</vt:lpstr>
      <vt:lpstr>,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Ползователь</dc:creator>
  <cp:lastModifiedBy>Ползователь</cp:lastModifiedBy>
  <cp:revision>68</cp:revision>
  <dcterms:created xsi:type="dcterms:W3CDTF">2016-10-02T18:03:27Z</dcterms:created>
  <dcterms:modified xsi:type="dcterms:W3CDTF">2017-05-22T00:09:18Z</dcterms:modified>
</cp:coreProperties>
</file>