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4" r:id="rId7"/>
    <p:sldId id="262" r:id="rId8"/>
    <p:sldId id="263" r:id="rId9"/>
    <p:sldId id="266" r:id="rId10"/>
    <p:sldId id="265" r:id="rId11"/>
    <p:sldId id="267" r:id="rId12"/>
    <p:sldId id="269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62E84-847B-431F-803B-6D5DFD7F686A}" type="datetimeFigureOut">
              <a:rPr lang="ru-RU" smtClean="0"/>
              <a:t>02.04.2017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444DA71-E234-477B-ABB4-8D3AD866EB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62E84-847B-431F-803B-6D5DFD7F686A}" type="datetimeFigureOut">
              <a:rPr lang="ru-RU" smtClean="0"/>
              <a:t>02.04.2017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4DA71-E234-477B-ABB4-8D3AD866EB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62E84-847B-431F-803B-6D5DFD7F686A}" type="datetimeFigureOut">
              <a:rPr lang="ru-RU" smtClean="0"/>
              <a:t>02.04.2017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4DA71-E234-477B-ABB4-8D3AD866EB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62E84-847B-431F-803B-6D5DFD7F686A}" type="datetimeFigureOut">
              <a:rPr lang="ru-RU" smtClean="0"/>
              <a:t>02.04.2017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444DA71-E234-477B-ABB4-8D3AD866EB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62E84-847B-431F-803B-6D5DFD7F686A}" type="datetimeFigureOut">
              <a:rPr lang="ru-RU" smtClean="0"/>
              <a:t>02.04.2017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4DA71-E234-477B-ABB4-8D3AD866EBD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62E84-847B-431F-803B-6D5DFD7F686A}" type="datetimeFigureOut">
              <a:rPr lang="ru-RU" smtClean="0"/>
              <a:t>02.04.2017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4DA71-E234-477B-ABB4-8D3AD866EB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62E84-847B-431F-803B-6D5DFD7F686A}" type="datetimeFigureOut">
              <a:rPr lang="ru-RU" smtClean="0"/>
              <a:t>02.04.2017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444DA71-E234-477B-ABB4-8D3AD866EBD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62E84-847B-431F-803B-6D5DFD7F686A}" type="datetimeFigureOut">
              <a:rPr lang="ru-RU" smtClean="0"/>
              <a:t>02.04.2017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4DA71-E234-477B-ABB4-8D3AD866EB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62E84-847B-431F-803B-6D5DFD7F686A}" type="datetimeFigureOut">
              <a:rPr lang="ru-RU" smtClean="0"/>
              <a:t>02.04.2017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4DA71-E234-477B-ABB4-8D3AD866EB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62E84-847B-431F-803B-6D5DFD7F686A}" type="datetimeFigureOut">
              <a:rPr lang="ru-RU" smtClean="0"/>
              <a:t>02.04.2017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4DA71-E234-477B-ABB4-8D3AD866EB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62E84-847B-431F-803B-6D5DFD7F686A}" type="datetimeFigureOut">
              <a:rPr lang="ru-RU" smtClean="0"/>
              <a:t>02.04.2017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4DA71-E234-477B-ABB4-8D3AD866EBD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C262E84-847B-431F-803B-6D5DFD7F686A}" type="datetimeFigureOut">
              <a:rPr lang="ru-RU" smtClean="0"/>
              <a:t>02.04.2017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444DA71-E234-477B-ABB4-8D3AD866EBD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Cveta\&#1052;&#1086;&#1080;%20&#1076;&#1086;&#1082;&#1091;&#1084;&#1077;&#1085;&#1090;&#1099;\&#1057;&#1057;&#1057;&#1056;%20-%20&#1043;&#1086;&#1089;&#1091;&#1076;&#1072;&#1088;&#1089;&#1090;&#1074;&#1077;&#1085;&#1085;&#1099;&#1081;%20&#1075;&#1080;&#1084;&#1085;%20&#1057;&#1086;&#1074;&#1077;&#1090;&#1089;&#1082;&#1086;&#1075;&#1086;%20&#1057;&#1086;&#1102;&#1079;&#1072;.mp3" TargetMode="Externa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ru-RU" dirty="0" smtClean="0"/>
              <a:t>С. 82-86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785794"/>
            <a:ext cx="8458200" cy="2571768"/>
          </a:xfrm>
        </p:spPr>
        <p:txBody>
          <a:bodyPr>
            <a:normAutofit/>
          </a:bodyPr>
          <a:lstStyle/>
          <a:p>
            <a:pPr algn="ctr"/>
            <a:r>
              <a:rPr lang="ru-RU" sz="8000" b="1" dirty="0" smtClean="0">
                <a:solidFill>
                  <a:schemeClr val="tx2">
                    <a:lumMod val="75000"/>
                  </a:schemeClr>
                </a:solidFill>
              </a:rPr>
              <a:t>Как образовался Советский Союз</a:t>
            </a:r>
            <a:endParaRPr lang="ru-RU" sz="8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1big.ru/uploads/posts/2016-07/1468120188_1.jpg"/>
          <p:cNvPicPr/>
          <p:nvPr/>
        </p:nvPicPr>
        <p:blipFill>
          <a:blip r:embed="rId2"/>
          <a:srcRect l="1667" t="6024" r="20833" b="6024"/>
          <a:stretch>
            <a:fillRect/>
          </a:stretch>
        </p:blipFill>
        <p:spPr bwMode="auto">
          <a:xfrm>
            <a:off x="571472" y="714356"/>
            <a:ext cx="7929618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457200" y="1"/>
            <a:ext cx="8686800" cy="71435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Гражданская война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000108"/>
          </a:xfrm>
        </p:spPr>
        <p:txBody>
          <a:bodyPr/>
          <a:lstStyle/>
          <a:p>
            <a:pPr algn="ctr"/>
            <a:r>
              <a:rPr lang="ru-RU" dirty="0" smtClean="0"/>
              <a:t>Образование советских республик</a:t>
            </a:r>
            <a:endParaRPr lang="ru-RU" dirty="0"/>
          </a:p>
        </p:txBody>
      </p:sp>
      <p:pic>
        <p:nvPicPr>
          <p:cNvPr id="4" name="Содержимое 3" descr="http://900igr.net/datai/istorija/Obrazovanie-sojuza-SSSR/0012-009-Rost-SSSR-v-20-30-e-gg.png"/>
          <p:cNvPicPr>
            <a:picLocks noGrp="1"/>
          </p:cNvPicPr>
          <p:nvPr>
            <p:ph idx="1"/>
          </p:nvPr>
        </p:nvPicPr>
        <p:blipFill>
          <a:blip r:embed="rId2"/>
          <a:srcRect b="13188"/>
          <a:stretch>
            <a:fillRect/>
          </a:stretch>
        </p:blipFill>
        <p:spPr bwMode="auto">
          <a:xfrm>
            <a:off x="285720" y="857232"/>
            <a:ext cx="8643998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848756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1922</a:t>
            </a:r>
            <a:r>
              <a:rPr lang="ru-RU" sz="2000" dirty="0" smtClean="0"/>
              <a:t>г</a:t>
            </a:r>
            <a:r>
              <a:rPr lang="ru-RU" dirty="0" smtClean="0"/>
              <a:t>.,  </a:t>
            </a:r>
            <a:r>
              <a:rPr lang="ru-RU" sz="4400" dirty="0" smtClean="0"/>
              <a:t>С</a:t>
            </a:r>
            <a:r>
              <a:rPr lang="ru-RU" dirty="0" smtClean="0"/>
              <a:t>оюз </a:t>
            </a:r>
            <a:r>
              <a:rPr lang="ru-RU" sz="4900" dirty="0" smtClean="0"/>
              <a:t>с</a:t>
            </a:r>
            <a:r>
              <a:rPr lang="ru-RU" dirty="0" smtClean="0"/>
              <a:t>оветских </a:t>
            </a:r>
            <a:r>
              <a:rPr lang="ru-RU" sz="4900" dirty="0" smtClean="0"/>
              <a:t>с</a:t>
            </a:r>
            <a:r>
              <a:rPr lang="ru-RU" dirty="0" smtClean="0"/>
              <a:t>оциалистических </a:t>
            </a:r>
            <a:r>
              <a:rPr lang="ru-RU" sz="4900" dirty="0" smtClean="0"/>
              <a:t>р</a:t>
            </a:r>
            <a:r>
              <a:rPr lang="ru-RU" dirty="0" smtClean="0"/>
              <a:t>еспублик (</a:t>
            </a:r>
            <a:r>
              <a:rPr lang="ru-RU" sz="4900" dirty="0" smtClean="0"/>
              <a:t>СССР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4" name="Содержимое 3" descr="https://fs00.infourok.ru/images/doc/262/266887/3/img10.jpg"/>
          <p:cNvPicPr>
            <a:picLocks noGrp="1"/>
          </p:cNvPicPr>
          <p:nvPr>
            <p:ph idx="1"/>
          </p:nvPr>
        </p:nvPicPr>
        <p:blipFill>
          <a:blip r:embed="rId2"/>
          <a:srcRect l="13223" r="20484"/>
          <a:stretch>
            <a:fillRect/>
          </a:stretch>
        </p:blipFill>
        <p:spPr bwMode="auto">
          <a:xfrm>
            <a:off x="428596" y="1643050"/>
            <a:ext cx="4000528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572000" y="1857365"/>
            <a:ext cx="435771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В  СССР входило </a:t>
            </a:r>
            <a:endParaRPr lang="ru-RU" sz="3200" dirty="0" smtClean="0"/>
          </a:p>
          <a:p>
            <a:r>
              <a:rPr lang="ru-RU" sz="3200" b="1" dirty="0"/>
              <a:t> </a:t>
            </a:r>
            <a:r>
              <a:rPr lang="ru-RU" sz="3200" b="1" dirty="0" smtClean="0"/>
              <a:t>             15 </a:t>
            </a:r>
            <a:r>
              <a:rPr lang="ru-RU" sz="3200" b="1" dirty="0"/>
              <a:t>республик</a:t>
            </a:r>
            <a:r>
              <a:rPr lang="ru-RU" sz="3200" dirty="0"/>
              <a:t>. </a:t>
            </a:r>
            <a:endParaRPr lang="ru-RU" sz="3200" dirty="0" smtClean="0"/>
          </a:p>
          <a:p>
            <a:endParaRPr lang="ru-RU" sz="3200" dirty="0" smtClean="0"/>
          </a:p>
          <a:p>
            <a:r>
              <a:rPr lang="ru-RU" sz="3200" dirty="0" smtClean="0"/>
              <a:t>Власть </a:t>
            </a:r>
            <a:r>
              <a:rPr lang="ru-RU" sz="3200" dirty="0"/>
              <a:t>– </a:t>
            </a:r>
            <a:r>
              <a:rPr lang="ru-RU" sz="3200" dirty="0" smtClean="0"/>
              <a:t>                </a:t>
            </a:r>
            <a:r>
              <a:rPr lang="ru-RU" sz="3200" b="1" dirty="0" smtClean="0"/>
              <a:t>Коммунистическая партия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myppt.net/u/storage/ppt_14328/15efe-1401979729-01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8643998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ССР - Государственный гимн Советского Союз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01090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5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 smtClean="0"/>
              <a:t>П</a:t>
            </a:r>
            <a:r>
              <a:rPr lang="ru-RU" dirty="0" smtClean="0"/>
              <a:t>ервая мировая война, 1914-1918 </a:t>
            </a:r>
            <a:r>
              <a:rPr lang="ru-RU" sz="1800" dirty="0" smtClean="0"/>
              <a:t>г.</a:t>
            </a:r>
            <a:endParaRPr lang="ru-RU" sz="1800" dirty="0"/>
          </a:p>
        </p:txBody>
      </p:sp>
      <p:pic>
        <p:nvPicPr>
          <p:cNvPr id="4" name="Содержимое 3" descr="http://ppt4web.ru/images/1402/39490/640/img3.jpg"/>
          <p:cNvPicPr>
            <a:picLocks noGrp="1"/>
          </p:cNvPicPr>
          <p:nvPr>
            <p:ph idx="1"/>
          </p:nvPr>
        </p:nvPicPr>
        <p:blipFill>
          <a:blip r:embed="rId2"/>
          <a:srcRect l="1926" t="20048" r="39650" b="4478"/>
          <a:stretch>
            <a:fillRect/>
          </a:stretch>
        </p:blipFill>
        <p:spPr bwMode="auto">
          <a:xfrm>
            <a:off x="1571604" y="1071546"/>
            <a:ext cx="6500858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00010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Революция 1917 </a:t>
            </a:r>
            <a:r>
              <a:rPr lang="ru-RU" sz="2000" dirty="0" smtClean="0"/>
              <a:t>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6357950" y="2428868"/>
            <a:ext cx="2786050" cy="386714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Временное правительство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Совет рабочих, солдатских и крестьянских депутатов</a:t>
            </a:r>
            <a:endParaRPr lang="ru-RU" dirty="0"/>
          </a:p>
        </p:txBody>
      </p:sp>
      <p:pic>
        <p:nvPicPr>
          <p:cNvPr id="2050" name="Picture 2" descr="http://lusana.ru/files/20092/653/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928670"/>
            <a:ext cx="6219825" cy="4667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857256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/>
              <a:t>Большевики,   В.И. </a:t>
            </a:r>
            <a:r>
              <a:rPr lang="ru-RU" sz="4800" b="1" dirty="0" err="1" smtClean="0"/>
              <a:t>ленин</a:t>
            </a:r>
            <a:endParaRPr lang="ru-RU" sz="4800" b="1" dirty="0"/>
          </a:p>
        </p:txBody>
      </p:sp>
      <p:pic>
        <p:nvPicPr>
          <p:cNvPr id="4" name="Содержимое 3" descr="http://novorossy.ru/d/769425/d/lenin-october-56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42984"/>
            <a:ext cx="7143799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ages.myshared.ru/5/391727/slide_15.jpg"/>
          <p:cNvPicPr/>
          <p:nvPr/>
        </p:nvPicPr>
        <p:blipFill>
          <a:blip r:embed="rId3"/>
          <a:srcRect l="32243" t="48325" r="34756" b="1322"/>
          <a:stretch>
            <a:fillRect/>
          </a:stretch>
        </p:blipFill>
        <p:spPr bwMode="auto">
          <a:xfrm>
            <a:off x="6858016" y="1142984"/>
            <a:ext cx="228598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000108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25   октября  1917 </a:t>
            </a:r>
            <a:r>
              <a:rPr lang="ru-RU" sz="2400" dirty="0" smtClean="0"/>
              <a:t>г.</a:t>
            </a:r>
            <a:endParaRPr lang="ru-RU" sz="2400" dirty="0"/>
          </a:p>
        </p:txBody>
      </p:sp>
      <p:pic>
        <p:nvPicPr>
          <p:cNvPr id="10" name="Содержимое 9" descr="http://img11.nnm.me/8/b/6/9/3/8b585de15c9ed95d7e6dea90f0d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571500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Содержимое 10" descr="https://neva.ispras.ru/bse/bse_img/203837048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583076"/>
            <a:ext cx="4343400" cy="327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ppt4web.ru/images/287/48520/640/img4.jpg"/>
          <p:cNvPicPr/>
          <p:nvPr/>
        </p:nvPicPr>
        <p:blipFill>
          <a:blip r:embed="rId2"/>
          <a:srcRect b="40000"/>
          <a:stretch>
            <a:fillRect/>
          </a:stretch>
        </p:blipFill>
        <p:spPr bwMode="auto">
          <a:xfrm>
            <a:off x="285720" y="1142984"/>
            <a:ext cx="857256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Первые декреты (законы)</a:t>
            </a:r>
            <a:endParaRPr lang="ru-RU" dirty="0"/>
          </a:p>
        </p:txBody>
      </p:sp>
      <p:pic>
        <p:nvPicPr>
          <p:cNvPr id="4" name="Содержимое 3" descr="http://cf.ppt-online.org/files/slide/t/tmjYnJ5fGRO3ko0gIE4aXdzbxHeruTKMAlV76Z/slide-2.jpg"/>
          <p:cNvPicPr>
            <a:picLocks noGrp="1"/>
          </p:cNvPicPr>
          <p:nvPr>
            <p:ph idx="1"/>
          </p:nvPr>
        </p:nvPicPr>
        <p:blipFill>
          <a:blip r:embed="rId2"/>
          <a:srcRect l="4687" t="21718" r="51623" b="47494"/>
          <a:stretch>
            <a:fillRect/>
          </a:stretch>
        </p:blipFill>
        <p:spPr bwMode="auto">
          <a:xfrm>
            <a:off x="2928926" y="1285860"/>
            <a:ext cx="2727263" cy="1441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vdvgazeta.ru/sites/default/files/inline/images/Kor/izvestie.jpe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3071810"/>
            <a:ext cx="5940425" cy="331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libex.ru/dimg/30a1e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143248"/>
            <a:ext cx="2094865" cy="3009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Всероссийская </a:t>
            </a:r>
            <a:br>
              <a:rPr lang="ru-RU" dirty="0" smtClean="0"/>
            </a:br>
            <a:r>
              <a:rPr lang="ru-RU" dirty="0" smtClean="0"/>
              <a:t>чрезвычайная комиссия  (ВЧК)</a:t>
            </a:r>
            <a:endParaRPr lang="ru-RU" dirty="0"/>
          </a:p>
        </p:txBody>
      </p:sp>
      <p:pic>
        <p:nvPicPr>
          <p:cNvPr id="4" name="Содержимое 3" descr="http://www.arms-expo.ru/upload/medialibrary/864/8644b431a595992dbc151186415c5bed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857496"/>
            <a:ext cx="5143504" cy="3464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t.atributia.ru/2/880/446/ur27.jpg"/>
          <p:cNvPicPr/>
          <p:nvPr/>
        </p:nvPicPr>
        <p:blipFill>
          <a:blip r:embed="rId3"/>
          <a:srcRect l="7012" t="26028" r="10498"/>
          <a:stretch>
            <a:fillRect/>
          </a:stretch>
        </p:blipFill>
        <p:spPr bwMode="auto">
          <a:xfrm>
            <a:off x="5214910" y="4286256"/>
            <a:ext cx="3929090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ages.myshared.ru/6/737301/slide_2.jpg"/>
          <p:cNvPicPr/>
          <p:nvPr/>
        </p:nvPicPr>
        <p:blipFill>
          <a:blip r:embed="rId4"/>
          <a:srcRect l="54584" t="21002" r="5294" b="7637"/>
          <a:stretch>
            <a:fillRect/>
          </a:stretch>
        </p:blipFill>
        <p:spPr bwMode="auto">
          <a:xfrm>
            <a:off x="6786578" y="1142984"/>
            <a:ext cx="195528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ages.myshared.ru/6/737301/slide_2.jpg"/>
          <p:cNvPicPr/>
          <p:nvPr/>
        </p:nvPicPr>
        <p:blipFill>
          <a:blip r:embed="rId4"/>
          <a:srcRect l="17392" r="17797" b="78520"/>
          <a:stretch>
            <a:fillRect/>
          </a:stretch>
        </p:blipFill>
        <p:spPr bwMode="auto">
          <a:xfrm>
            <a:off x="2714612" y="1428736"/>
            <a:ext cx="3851201" cy="956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bookprose.ru/pictures/1016911976.jpg"/>
          <p:cNvPicPr/>
          <p:nvPr/>
        </p:nvPicPr>
        <p:blipFill>
          <a:blip r:embed="rId2"/>
          <a:srcRect t="10526" b="10276"/>
          <a:stretch>
            <a:fillRect/>
          </a:stretch>
        </p:blipFill>
        <p:spPr bwMode="auto">
          <a:xfrm>
            <a:off x="2143108" y="1142984"/>
            <a:ext cx="5401482" cy="5645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928670"/>
          </a:xfrm>
        </p:spPr>
        <p:txBody>
          <a:bodyPr/>
          <a:lstStyle/>
          <a:p>
            <a:pPr algn="ctr"/>
            <a:r>
              <a:rPr lang="ru-RU" dirty="0" smtClean="0"/>
              <a:t>Гражданская война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118</TotalTime>
  <Words>70</Words>
  <Application>Microsoft Office PowerPoint</Application>
  <PresentationFormat>Экран (4:3)</PresentationFormat>
  <Paragraphs>19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С. 82-86</vt:lpstr>
      <vt:lpstr>Первая мировая война, 1914-1918 г.</vt:lpstr>
      <vt:lpstr>Революция 1917 г.</vt:lpstr>
      <vt:lpstr>Большевики,   В.И. ленин</vt:lpstr>
      <vt:lpstr>25   октября  1917 г.</vt:lpstr>
      <vt:lpstr>Слайд 6</vt:lpstr>
      <vt:lpstr>Первые декреты (законы)</vt:lpstr>
      <vt:lpstr>Всероссийская  чрезвычайная комиссия  (ВЧК)</vt:lpstr>
      <vt:lpstr>Гражданская война </vt:lpstr>
      <vt:lpstr>Гражданская война </vt:lpstr>
      <vt:lpstr>Образование советских республик</vt:lpstr>
      <vt:lpstr>1922г.,  Союз советских социалистических республик (СССР)</vt:lpstr>
      <vt:lpstr>Слайд 13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С. 82-86</dc:title>
  <dc:creator>Татьяна</dc:creator>
  <cp:lastModifiedBy>Татьяна</cp:lastModifiedBy>
  <cp:revision>29</cp:revision>
  <dcterms:created xsi:type="dcterms:W3CDTF">2017-04-02T08:26:57Z</dcterms:created>
  <dcterms:modified xsi:type="dcterms:W3CDTF">2017-04-02T10:25:48Z</dcterms:modified>
</cp:coreProperties>
</file>