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8" r:id="rId4"/>
    <p:sldId id="261" r:id="rId5"/>
    <p:sldId id="270" r:id="rId6"/>
    <p:sldId id="268" r:id="rId7"/>
    <p:sldId id="264" r:id="rId8"/>
    <p:sldId id="267" r:id="rId9"/>
    <p:sldId id="260" r:id="rId10"/>
    <p:sldId id="271" r:id="rId11"/>
    <p:sldId id="262" r:id="rId12"/>
    <p:sldId id="265" r:id="rId13"/>
    <p:sldId id="26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6" autoAdjust="0"/>
    <p:restoredTop sz="86441" autoAdjust="0"/>
  </p:normalViewPr>
  <p:slideViewPr>
    <p:cSldViewPr>
      <p:cViewPr>
        <p:scale>
          <a:sx n="80" d="100"/>
          <a:sy n="80" d="100"/>
        </p:scale>
        <p:origin x="-251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5524-4050-4D26-9BBB-D08E7CFBCB3F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4DADB-7F73-4D44-AED2-5D9229F7A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DADB-7F73-4D44-AED2-5D9229F7A7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1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C2B5EE-AC51-4B57-B98D-294BB17A8A06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D9C51A-6EF1-4E87-A9AD-B169F45D44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3 для детей раннего возраста»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округа город Шарья Костромской области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632848" cy="43204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«Мои достижения. Подводим итоги 2016»</a:t>
            </a:r>
          </a:p>
          <a:p>
            <a:endParaRPr lang="ru-RU" sz="3500" dirty="0"/>
          </a:p>
          <a:p>
            <a:pPr lvl="0" algn="l">
              <a:buClr>
                <a:srgbClr val="31B6FD"/>
              </a:buClr>
            </a:pPr>
            <a:r>
              <a:rPr lang="ru-RU" sz="1900" dirty="0"/>
              <a:t> </a:t>
            </a:r>
            <a:r>
              <a:rPr lang="ru-RU" sz="1900" dirty="0" smtClean="0"/>
              <a:t>                          </a:t>
            </a:r>
          </a:p>
          <a:p>
            <a:pPr lvl="0" algn="l">
              <a:buClr>
                <a:srgbClr val="31B6FD"/>
              </a:buClr>
            </a:pP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31B6FD"/>
              </a:buClr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</a:p>
          <a:p>
            <a:pPr lvl="0" algn="l">
              <a:buClr>
                <a:srgbClr val="31B6FD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lvl="0" algn="l">
              <a:buClr>
                <a:srgbClr val="31B6FD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Воронина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Рада Валентиновна</a:t>
            </a:r>
          </a:p>
          <a:p>
            <a:pPr lvl="0" algn="l">
              <a:buClr>
                <a:srgbClr val="31B6FD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C:\Users\Пользователь\Desktop\8N1A2827 как смарт-объект-1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2808312" cy="396654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6082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Публикации в методических изданиях и печатанных в СМИ</a:t>
            </a:r>
          </a:p>
        </p:txBody>
      </p:sp>
      <p:pic>
        <p:nvPicPr>
          <p:cNvPr id="4" name="Picture 2" descr="C:\Users\ДОМАШНИЙ\Documents\Scan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72544"/>
            <a:ext cx="3528393" cy="45248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ДОМАШНИЙ\Documents\Scan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6717"/>
            <a:ext cx="1968185" cy="273080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АШНИЙ\Documents\Scan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03" y="3212976"/>
            <a:ext cx="2088232" cy="29163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ОМАШНИЙ\Documents\Scan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81722"/>
            <a:ext cx="1968185" cy="27308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0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Публикации в методических изданиях и печатанных в СМИ</a:t>
            </a:r>
            <a:endParaRPr lang="ru-RU" dirty="0"/>
          </a:p>
        </p:txBody>
      </p:sp>
      <p:pic>
        <p:nvPicPr>
          <p:cNvPr id="7171" name="Picture 3" descr="C:\Users\ДОМАШНИЙ\Documents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394">
            <a:off x="513213" y="1999217"/>
            <a:ext cx="5949827" cy="420671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ДОМАШНИЙ\Documents\Scan 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987">
            <a:off x="4990754" y="3925398"/>
            <a:ext cx="3619350" cy="218122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Сотрудничество с родителями воспитанников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88840"/>
            <a:ext cx="3699933" cy="187220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мероприятия: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Конкурс «Дары осени»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Конкурс «Новогодняя игрушка»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Конкурс «Кормушка своими руками»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r>
              <a:rPr lang="ru-RU" sz="15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«Фотовыставки»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r>
              <a:rPr lang="ru-RU" sz="15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«Стенгазеты</a:t>
            </a:r>
            <a:r>
              <a:rPr lang="ru-RU" sz="15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» и многое другое…</a:t>
            </a:r>
          </a:p>
          <a:p>
            <a:pPr marL="0" indent="0">
              <a:buNone/>
            </a:pP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165304"/>
            <a:ext cx="4814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успешная результативная работа</a:t>
            </a:r>
          </a:p>
        </p:txBody>
      </p:sp>
      <p:pic>
        <p:nvPicPr>
          <p:cNvPr id="1027" name="Picture 3" descr="D:\ДАРЫ Осени\P1140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2536515" cy="18668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ЯСЛИ 2015 -16\Кормушка\P1130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1847"/>
            <a:ext cx="2448273" cy="18361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ЯСЛИ 2015 -16\Елки 2016\P113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43921"/>
            <a:ext cx="2521099" cy="189071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1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Благодарность родителей воспитанников</a:t>
            </a:r>
            <a:endParaRPr lang="ru-RU" dirty="0"/>
          </a:p>
        </p:txBody>
      </p:sp>
      <p:pic>
        <p:nvPicPr>
          <p:cNvPr id="1030" name="Picture 6" descr="C:\Users\ДОМАШНИЙ\Documents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684">
            <a:off x="3562175" y="2241806"/>
            <a:ext cx="4735829" cy="34505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АШНИЙ\Documents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890028"/>
            <a:ext cx="4559896" cy="3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2216" y="2813077"/>
            <a:ext cx="3744416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Мои профессиональные достижения дают ощущение личного роста, самоуважения, гордости за маленькие успехи моих воспитанников.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Каждый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отработанный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день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таит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себе силы роста и поэтому важен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prstClr val="white"/>
                </a:solidFill>
                <a:ea typeface="Times New Roman"/>
              </a:rPr>
              <a:t>Воспитатель - это </a:t>
            </a:r>
            <a:r>
              <a:rPr lang="ru-RU" sz="1800" b="1" dirty="0">
                <a:solidFill>
                  <a:prstClr val="white"/>
                </a:solidFill>
                <a:ea typeface="Times New Roman"/>
              </a:rPr>
              <a:t>вторая мама. </a:t>
            </a:r>
            <a:r>
              <a:rPr lang="ru-RU" sz="1800" dirty="0">
                <a:solidFill>
                  <a:prstClr val="white"/>
                </a:solidFill>
                <a:ea typeface="Times New Roman"/>
              </a:rPr>
              <a:t/>
            </a:r>
            <a:br>
              <a:rPr lang="ru-RU" sz="1800" dirty="0">
                <a:solidFill>
                  <a:prstClr val="white"/>
                </a:solidFill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ea typeface="Times New Roman"/>
              </a:rPr>
              <a:t>Я мама у которой много детей. </a:t>
            </a:r>
            <a:r>
              <a:rPr lang="ru-RU" sz="1800" dirty="0">
                <a:solidFill>
                  <a:prstClr val="white"/>
                </a:solidFill>
                <a:ea typeface="Times New Roman"/>
              </a:rPr>
              <a:t/>
            </a:r>
            <a:br>
              <a:rPr lang="ru-RU" sz="1800" dirty="0">
                <a:solidFill>
                  <a:prstClr val="white"/>
                </a:solidFill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ea typeface="Times New Roman"/>
              </a:rPr>
              <a:t>А </a:t>
            </a:r>
            <a:r>
              <a:rPr lang="ru-RU" sz="1800" b="1" dirty="0">
                <a:solidFill>
                  <a:prstClr val="white"/>
                </a:solidFill>
                <a:ea typeface="Times New Roman"/>
              </a:rPr>
              <a:t>каждая мама любит всех детей </a:t>
            </a:r>
            <a:br>
              <a:rPr lang="ru-RU" sz="1800" b="1" dirty="0">
                <a:solidFill>
                  <a:prstClr val="white"/>
                </a:solidFill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ea typeface="Times New Roman"/>
              </a:rPr>
              <a:t>Просто </a:t>
            </a:r>
            <a:r>
              <a:rPr lang="ru-RU" sz="1800" b="1" dirty="0">
                <a:solidFill>
                  <a:prstClr val="white"/>
                </a:solidFill>
                <a:ea typeface="Times New Roman"/>
              </a:rPr>
              <a:t>за то что они есть, </a:t>
            </a:r>
            <a:r>
              <a:rPr lang="ru-RU" sz="1800" dirty="0">
                <a:solidFill>
                  <a:prstClr val="white"/>
                </a:solidFill>
                <a:ea typeface="Times New Roman"/>
              </a:rPr>
              <a:t/>
            </a:r>
            <a:br>
              <a:rPr lang="ru-RU" sz="1800" dirty="0">
                <a:solidFill>
                  <a:prstClr val="white"/>
                </a:solidFill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ea typeface="Times New Roman"/>
              </a:rPr>
              <a:t>Просто за то, что они рядом с </a:t>
            </a:r>
            <a:r>
              <a:rPr lang="ru-RU" sz="1800" b="1" dirty="0" smtClean="0">
                <a:solidFill>
                  <a:schemeClr val="bg1"/>
                </a:solidFill>
                <a:ea typeface="Times New Roman"/>
              </a:rPr>
              <a:t>тобой.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385487" cy="3193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6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1540" y="1914988"/>
            <a:ext cx="4248472" cy="1654838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Муниципальный конкурс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Вместо ёлки праздничный букет»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Номинация: «Авторские работы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педагогов»</a:t>
            </a:r>
          </a:p>
          <a:p>
            <a:pPr marL="0"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Портрет Снегурочки»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Результат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Диплом </a:t>
            </a:r>
            <a:r>
              <a:rPr lang="en-US" sz="1400" b="1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степени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     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pic>
        <p:nvPicPr>
          <p:cNvPr id="4" name="Объект 4" descr="F:\ЯСЛИ 2015 -16\Елки 2016\P1130054 - копия.JPG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44" y="1628800"/>
            <a:ext cx="3810095" cy="27089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5220072" y="4653136"/>
            <a:ext cx="3594071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Муниципальный конкурс снежных скульптур «Шарья 2016 – снежный город»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Снежная скульптура «Черепаха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Тарттила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»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Результат: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Диплом лауреата </a:t>
            </a:r>
            <a:r>
              <a:rPr lang="en-US" sz="1400" b="1" dirty="0" smtClean="0">
                <a:latin typeface="Times New Roman"/>
                <a:ea typeface="Calibri"/>
                <a:cs typeface="Times New Roman"/>
              </a:rPr>
              <a:t>II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степени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70000"/>
              </a:lnSpc>
            </a:pPr>
            <a:endParaRPr lang="ru-RU" sz="1400" dirty="0"/>
          </a:p>
        </p:txBody>
      </p:sp>
      <p:pic>
        <p:nvPicPr>
          <p:cNvPr id="6" name="Объект 7" descr="F:\ЯСЛИ 2015 -16\ЧЕРЕПАХА Я\Скульптура из снега\DSC_0121.JPG"/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888432" cy="267886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1985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мероприятиях МБДОУ «Детский сад №3»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3606440"/>
            <a:ext cx="2448272" cy="16227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МБДОУ «Детский сад №3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Смотр-конкурс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Лучшая игровая площадка»  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Результат: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Диплом </a:t>
            </a:r>
            <a:r>
              <a:rPr lang="en-US" sz="2000" b="1" dirty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степени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3" descr="C:\Users\ДОМАШНИЙ\Desktop\участок сказка.b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176394" cy="3955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171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АШНИЙ\Documents\Sca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762478" cy="39161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ОМАШНИЙ\Documents\Scan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96" y="2739629"/>
            <a:ext cx="2649052" cy="3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8" name="Picture 3" descr="C:\Users\ДОМАШНИЙ\Documents\Scan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88620" cy="39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6" name="Picture 2" descr="C:\Users\ДОМАШНИЙ\Documents\Scan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8676"/>
            <a:ext cx="2816776" cy="36181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ОМАШНИЙ\Documents\Scan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3046455" cy="1909259"/>
          </a:xfrm>
          <a:prstGeom prst="rect">
            <a:avLst/>
          </a:prstGeom>
          <a:noFill/>
          <a:ln>
            <a:solidFill>
              <a:srgbClr val="FF7C8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ДОМАШНИЙ\Documents\Scan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1492"/>
            <a:ext cx="3434841" cy="2241357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ДОМАШНИЙ\Documents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000"/>
            <a:ext cx="2461649" cy="3142844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5520416"/>
            <a:ext cx="2680133" cy="864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Почетная грамота </a:t>
            </a: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 образования</a:t>
            </a: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округа город Шарья </a:t>
            </a: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Август 2016г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ДОМАШНИЙ\Documents\Scan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680133" cy="363061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ДОМАШНИЙ\Documents\Scan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86460"/>
            <a:ext cx="2572768" cy="364908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ДОМАШНИЙ\Documents\Scan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67" y="2600908"/>
            <a:ext cx="2694080" cy="3879304"/>
          </a:xfrm>
          <a:prstGeom prst="rect">
            <a:avLst/>
          </a:prstGeom>
          <a:noFill/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3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Прохождение курсов повышения квалификации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2675467"/>
            <a:ext cx="7884864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 о квалификации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Регистрационный номер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1084-09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Кострома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Дата выдачи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декабря 2016год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ДОМАШНИЙ\Documents\Sca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30844"/>
            <a:ext cx="5701128" cy="39653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4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моих воспитанников</a:t>
            </a:r>
          </a:p>
        </p:txBody>
      </p:sp>
      <p:pic>
        <p:nvPicPr>
          <p:cNvPr id="7" name="Picture 2" descr="C:\Users\ДОМАШНИЙ\Documents\Scan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3" y="1988840"/>
            <a:ext cx="3142593" cy="462921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ОМАШНИЙ\Documents\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752528" cy="33166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0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P1130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89" y="2204864"/>
            <a:ext cx="1956939" cy="13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моих воспитанников</a:t>
            </a:r>
            <a:endParaRPr lang="ru-RU" dirty="0"/>
          </a:p>
        </p:txBody>
      </p:sp>
      <p:pic>
        <p:nvPicPr>
          <p:cNvPr id="9219" name="Picture 3" descr="C:\Users\ДОМАШНИЙ\Documents\Scan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168352" cy="45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P1130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49" y="2897037"/>
            <a:ext cx="2004440" cy="131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P11309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97" y="5034347"/>
            <a:ext cx="1932432" cy="13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P11309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70154"/>
            <a:ext cx="1932432" cy="12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P1130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46" y="5069114"/>
            <a:ext cx="1932432" cy="132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10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397</TotalTime>
  <Words>247</Words>
  <Application>Microsoft Office PowerPoint</Application>
  <PresentationFormat>Экран (4:3)</PresentationFormat>
  <Paragraphs>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Муниципальное бюджетное дошкольное образовательное учреждение «Детский сад № 3 для детей раннего возраста»  городского округа город Шарья Костромской области  </vt:lpstr>
      <vt:lpstr>Моё творчество</vt:lpstr>
      <vt:lpstr>Участие в мероприятиях МБДОУ «Детский сад №3»</vt:lpstr>
      <vt:lpstr>Мои достижения</vt:lpstr>
      <vt:lpstr>Мои достижения</vt:lpstr>
      <vt:lpstr>Мои достижения</vt:lpstr>
      <vt:lpstr>Прохождение курсов повышения квалификации</vt:lpstr>
      <vt:lpstr>Результаты моих воспитанников</vt:lpstr>
      <vt:lpstr>Результаты моих воспитанников</vt:lpstr>
      <vt:lpstr>Публикации в методических изданиях и печатанных в СМИ</vt:lpstr>
      <vt:lpstr>Публикации в методических изданиях и печатанных в СМИ</vt:lpstr>
      <vt:lpstr>Сотрудничество с родителями воспитанников</vt:lpstr>
      <vt:lpstr>Благодарность родителей воспитанников</vt:lpstr>
      <vt:lpstr>Воспитатель - это вторая мама.  Я мама у которой много детей.  А каждая мама любит всех детей  Просто за то что они есть,  Просто за то, что они рядом с тобой.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3 для детей раннего возраста»  городского округа город Шарья Костромской области</dc:title>
  <dc:creator>ДОМАШНИЙ</dc:creator>
  <cp:lastModifiedBy>ДОМАШНИЙ</cp:lastModifiedBy>
  <cp:revision>33</cp:revision>
  <dcterms:created xsi:type="dcterms:W3CDTF">2017-02-09T12:34:50Z</dcterms:created>
  <dcterms:modified xsi:type="dcterms:W3CDTF">2017-02-12T17:09:19Z</dcterms:modified>
</cp:coreProperties>
</file>