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300" r:id="rId4"/>
    <p:sldId id="29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7" r:id="rId14"/>
    <p:sldId id="297" r:id="rId15"/>
  </p:sldIdLst>
  <p:sldSz cx="9144000" cy="6858000" type="screen4x3"/>
  <p:notesSz cx="6770688" cy="9902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8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7361-9615-4491-BB3A-C4030F63051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C5622-D3EA-49F9-BDD6-93FF319FE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68407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занятие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«Путешествие к звездам»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(старшая группа).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создать условия для формирования интереса к истории космонавтики.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Задачи: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u="sng" dirty="0" smtClean="0">
                <a:latin typeface="Arial" pitchFamily="34" charset="0"/>
                <a:cs typeface="Arial" pitchFamily="34" charset="0"/>
              </a:rPr>
              <a:t>Обучающие: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познакомить с космической системой;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познакомить с историей развития отечественной космонавтики;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расширять, уточнять и активизировать словарь на основе систематизации и обобщения знаний по теме «Космос».</a:t>
            </a:r>
          </a:p>
          <a:p>
            <a:r>
              <a:rPr lang="ru-RU" sz="1600" i="1" u="sng" dirty="0" smtClean="0">
                <a:latin typeface="Arial" pitchFamily="34" charset="0"/>
                <a:cs typeface="Arial" pitchFamily="34" charset="0"/>
              </a:rPr>
              <a:t>Развивающие: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развивать  внимание, умения слушать;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развивать работоспособность, воображение;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i="1" u="sng" dirty="0" smtClean="0">
                <a:latin typeface="Arial" pitchFamily="34" charset="0"/>
                <a:cs typeface="Arial" pitchFamily="34" charset="0"/>
              </a:rPr>
              <a:t>Воспитательные: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воспитание интерес к истории космонавтики;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воспитание бережного отношения к окружающему миру;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воспитание способностей работать в группе, налаживать партнерские отношения в процессе совместной деятельности.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C:\Users\1\Documents\фото арт песочница\WP_20170417_005.jpg"/>
          <p:cNvPicPr>
            <a:picLocks noChangeAspect="1" noChangeArrowheads="1"/>
          </p:cNvPicPr>
          <p:nvPr/>
        </p:nvPicPr>
        <p:blipFill>
          <a:blip r:embed="rId2" cstate="print"/>
          <a:srcRect l="14286" r="23810"/>
          <a:stretch>
            <a:fillRect/>
          </a:stretch>
        </p:blipFill>
        <p:spPr bwMode="auto">
          <a:xfrm>
            <a:off x="6516216" y="3861048"/>
            <a:ext cx="2376264" cy="215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Звездочет.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Ребята, займите свои места в ракете, мы отправляемся дальше. Посмотрите в иллюминатор на звездное небо. Как много в нем загадок и тайн.</a:t>
            </a:r>
          </a:p>
          <a:p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Проводится игра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 «Звездные загадки». (дети отгадывают загадки, а на экране появляются изображения с отгадками).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учить детей отгадывать загадку, анализируя все названные в ней признаки предмета, понимать смысл образных выражений.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Белые цветочки вечером расцветают, а утром увядают (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звезды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Пролетел по небу дом, космонавты в доме том (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ракета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Ни пера, ни крыла а быстрее орла, только выпустит хвост, понесется до звезд (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комета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333v.ru/uploads/72/72216acdf059c454844cb4a447fdf6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815761" cy="1944216"/>
          </a:xfrm>
          <a:prstGeom prst="rect">
            <a:avLst/>
          </a:prstGeom>
          <a:noFill/>
        </p:spPr>
      </p:pic>
      <p:pic>
        <p:nvPicPr>
          <p:cNvPr id="4" name="Picture 4" descr="https://img-fotki.yandex.ru/get/5406/200418627.81/0_12062b_929f39d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1584176" cy="3119369"/>
          </a:xfrm>
          <a:prstGeom prst="rect">
            <a:avLst/>
          </a:prstGeom>
          <a:noFill/>
        </p:spPr>
      </p:pic>
      <p:pic>
        <p:nvPicPr>
          <p:cNvPr id="5" name="Picture 6" descr="http://www.cqsisu.com/data/wallpapers/25/7892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258513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623731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Дети получают четвертый кусочек карты.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Ой, а что это попало к нам в иллюминатор с хвоста кометы?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Смотрите, это конверт.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«Космонавты» (физ.минутка).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Цель: развитие подражания движениям и речи взрослого – повторение звука «У».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Запускаем мы ракету « У-У-У!»: Руки над головой в форме конуса,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Завели моторы  «Р-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»: движение по кругу друг за другом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Загудели: «У-у-у!»: Руки расставили в стороны.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На  заправку полетели: присели -  руки вперёд, заправились – руки опустили.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Игра повторяется несколько раз по желанию детей.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:\Users\1\Documents\фото арт песочница\WP_20170406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88032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Встречают Лучика: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Игра с планетами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систематизировать знания о строении Солнечной системы.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систематизировать детские представления о Солнечной системе и ее планетах.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Луне жил звездочет,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Он планетам вел подсчет.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Меркурий – раз, Венера – два,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Три – Земля, четыре – Марс.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Пять – Юпитер, шесть – Сатурн,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Семь – Уран, восьмой – Нептун,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Девять - дальше всех – Плутон.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Кто не видит - выйди вон.</a:t>
            </a: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Спасибо тебе Лучик. Нам пора отправляться дальше.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Лучик.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 куда вы летите?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Дети.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Мы ищем в космосе часть карты.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Лучик.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Может это она? (Лучик показывает детям часть карты.) Возьмите ее.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Дети.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Да. Спасибо.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87727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Дети соединяют части  карты.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ds02.infourok.ru/uploads/ex/053e/00039b35-1db5c427/2/hello_html_38cb43e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861048"/>
            <a:ext cx="2016223" cy="2016224"/>
          </a:xfrm>
          <a:prstGeom prst="rect">
            <a:avLst/>
          </a:prstGeom>
          <a:noFill/>
        </p:spPr>
      </p:pic>
      <p:pic>
        <p:nvPicPr>
          <p:cNvPr id="5" name="Picture 10" descr="C:\Users\1\Documents\фото арт песочница\WP_20170420_011.jpg"/>
          <p:cNvPicPr>
            <a:picLocks noChangeAspect="1" noChangeArrowheads="1"/>
          </p:cNvPicPr>
          <p:nvPr/>
        </p:nvPicPr>
        <p:blipFill>
          <a:blip r:embed="rId3" cstate="print"/>
          <a:srcRect l="15714"/>
          <a:stretch>
            <a:fillRect/>
          </a:stretch>
        </p:blipFill>
        <p:spPr bwMode="auto">
          <a:xfrm>
            <a:off x="827584" y="4365104"/>
            <a:ext cx="3168352" cy="2114473"/>
          </a:xfrm>
          <a:prstGeom prst="rect">
            <a:avLst/>
          </a:prstGeom>
          <a:noFill/>
        </p:spPr>
      </p:pic>
      <p:pic>
        <p:nvPicPr>
          <p:cNvPr id="7170" name="Picture 2" descr="https://fs00.infourok.ru/images/doc/295/295105/hello_html_m4a3104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26836">
            <a:off x="597983" y="445472"/>
            <a:ext cx="2472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Карта нашей группы.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http://zoozel.ru/gallery/images/234281_sunduk-s-sokrovischami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97152"/>
            <a:ext cx="911628" cy="720080"/>
          </a:xfrm>
          <a:prstGeom prst="rect">
            <a:avLst/>
          </a:prstGeom>
          <a:noFill/>
        </p:spPr>
      </p:pic>
      <p:pic>
        <p:nvPicPr>
          <p:cNvPr id="5122" name="Picture 2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052736"/>
            <a:ext cx="1152128" cy="993710"/>
          </a:xfrm>
          <a:prstGeom prst="rect">
            <a:avLst/>
          </a:prstGeom>
          <a:noFill/>
        </p:spPr>
      </p:pic>
      <p:pic>
        <p:nvPicPr>
          <p:cNvPr id="5124" name="Picture 4" descr="https://fs00.infourok.ru/images/doc/13/16868/hello_html_256763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43">
            <a:off x="467544" y="3933056"/>
            <a:ext cx="1210701" cy="864096"/>
          </a:xfrm>
          <a:prstGeom prst="rect">
            <a:avLst/>
          </a:prstGeom>
          <a:noFill/>
        </p:spPr>
      </p:pic>
      <p:pic>
        <p:nvPicPr>
          <p:cNvPr id="5126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3"/>
            <a:ext cx="2304256" cy="1967419"/>
          </a:xfrm>
          <a:prstGeom prst="rect">
            <a:avLst/>
          </a:prstGeom>
          <a:noFill/>
        </p:spPr>
      </p:pic>
      <p:pic>
        <p:nvPicPr>
          <p:cNvPr id="15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12776"/>
            <a:ext cx="2232248" cy="1905938"/>
          </a:xfrm>
          <a:prstGeom prst="rect">
            <a:avLst/>
          </a:prstGeom>
          <a:noFill/>
        </p:spPr>
      </p:pic>
      <p:pic>
        <p:nvPicPr>
          <p:cNvPr id="16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6672"/>
            <a:ext cx="2232248" cy="1905938"/>
          </a:xfrm>
          <a:prstGeom prst="rect">
            <a:avLst/>
          </a:prstGeom>
          <a:noFill/>
        </p:spPr>
      </p:pic>
      <p:pic>
        <p:nvPicPr>
          <p:cNvPr id="17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653136"/>
            <a:ext cx="2160240" cy="1844456"/>
          </a:xfrm>
          <a:prstGeom prst="rect">
            <a:avLst/>
          </a:prstGeom>
          <a:noFill/>
        </p:spPr>
      </p:pic>
      <p:pic>
        <p:nvPicPr>
          <p:cNvPr id="18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2232248" cy="1905938"/>
          </a:xfrm>
          <a:prstGeom prst="rect">
            <a:avLst/>
          </a:prstGeom>
          <a:noFill/>
        </p:spPr>
      </p:pic>
      <p:pic>
        <p:nvPicPr>
          <p:cNvPr id="5128" name="Picture 8" descr="http://www.studmed.ru/docs/static/7/0/3/4/7/703472d4f4c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852936"/>
            <a:ext cx="1224136" cy="1223378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5504/svetlera.67/0_514a2_f657f242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988840"/>
            <a:ext cx="1224136" cy="1549676"/>
          </a:xfrm>
          <a:prstGeom prst="rect">
            <a:avLst/>
          </a:prstGeom>
          <a:noFill/>
        </p:spPr>
      </p:pic>
      <p:pic>
        <p:nvPicPr>
          <p:cNvPr id="5134" name="Picture 14" descr="http://www.playcast.ru/uploads/2015/10/18/1550122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76672"/>
            <a:ext cx="1174630" cy="1728192"/>
          </a:xfrm>
          <a:prstGeom prst="rect">
            <a:avLst/>
          </a:prstGeom>
          <a:noFill/>
        </p:spPr>
      </p:pic>
      <p:pic>
        <p:nvPicPr>
          <p:cNvPr id="24" name="Picture 8" descr="http://www.clipartkid.com/images/235/nato-on-tuesday-said-the-redeployment-of-several-hundred-russian-4yDts0-clipart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501008"/>
            <a:ext cx="1080120" cy="1163922"/>
          </a:xfrm>
          <a:prstGeom prst="rect">
            <a:avLst/>
          </a:prstGeom>
          <a:noFill/>
        </p:spPr>
      </p:pic>
      <p:pic>
        <p:nvPicPr>
          <p:cNvPr id="25" name="Picture 2" descr="http://www.dpol4.ru/img/picture/Feb/03/77bfe7fe9b1e30fe7d264432e6a8e2d9/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085184"/>
            <a:ext cx="905666" cy="1008112"/>
          </a:xfrm>
          <a:prstGeom prst="rect">
            <a:avLst/>
          </a:prstGeom>
          <a:noFill/>
        </p:spPr>
      </p:pic>
      <p:pic>
        <p:nvPicPr>
          <p:cNvPr id="26" name="Picture 6" descr="http://da.coolreferat.com.ua/nuda/mariya-yuhimchuk-dubno-2013/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63633" y="4221088"/>
            <a:ext cx="2192743" cy="1872208"/>
          </a:xfrm>
          <a:prstGeom prst="rect">
            <a:avLst/>
          </a:prstGeom>
          <a:noFill/>
        </p:spPr>
      </p:pic>
      <p:pic>
        <p:nvPicPr>
          <p:cNvPr id="27" name="Picture 4" descr="http://mkrf.ru/upload/iblock/0c5/0c5db3f3603720b9e2e83863940b117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797152"/>
            <a:ext cx="1130291" cy="792087"/>
          </a:xfrm>
          <a:prstGeom prst="rect">
            <a:avLst/>
          </a:prstGeom>
          <a:noFill/>
        </p:spPr>
      </p:pic>
      <p:pic>
        <p:nvPicPr>
          <p:cNvPr id="5136" name="Picture 16" descr="http://sad21-sergach.ucoz.ru/241657897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1844824"/>
            <a:ext cx="720080" cy="1041967"/>
          </a:xfrm>
          <a:prstGeom prst="rect">
            <a:avLst/>
          </a:prstGeom>
          <a:noFill/>
        </p:spPr>
      </p:pic>
      <p:pic>
        <p:nvPicPr>
          <p:cNvPr id="5138" name="Picture 18" descr="http://1.bp.blogspot.com/-n42FShOXy2k/VCQaEGqwNtI/AAAAAAACmG0/Hf5QEKASL4w/s1600/111824435_KAagard_OverTheMoon_UFO_Re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5301208"/>
            <a:ext cx="861870" cy="720080"/>
          </a:xfrm>
          <a:prstGeom prst="rect">
            <a:avLst/>
          </a:prstGeom>
          <a:noFill/>
        </p:spPr>
      </p:pic>
      <p:pic>
        <p:nvPicPr>
          <p:cNvPr id="5140" name="Picture 20" descr="http://img0.liveinternet.ru/images/attach/c/9/106/14/106014018_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0072" y="332656"/>
            <a:ext cx="1368152" cy="930289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 rot="18729528">
            <a:off x="2552625" y="2086878"/>
            <a:ext cx="6737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4805907">
            <a:off x="1790148" y="3724050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511280">
            <a:off x="2852269" y="4297476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2729441">
            <a:off x="5366452" y="4301341"/>
            <a:ext cx="7118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579723">
            <a:off x="6435180" y="3395696"/>
            <a:ext cx="68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58435">
            <a:off x="4861378" y="1183873"/>
            <a:ext cx="6845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cuments\фото арт песочница\WP_20170420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5950">
            <a:off x="428204" y="1824455"/>
            <a:ext cx="2688298" cy="1656184"/>
          </a:xfrm>
          <a:prstGeom prst="rect">
            <a:avLst/>
          </a:prstGeom>
          <a:noFill/>
        </p:spPr>
      </p:pic>
      <p:pic>
        <p:nvPicPr>
          <p:cNvPr id="4099" name="Picture 3" descr="C:\Users\1\Documents\фото арт песочница\WP_20170420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5457">
            <a:off x="5304938" y="946863"/>
            <a:ext cx="3152350" cy="17731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6206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Вместе со Звездочетом дети находят сундук с сокровищами.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1\Documents\фото арт песочница\WP_20170420_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0213">
            <a:off x="2771800" y="3212976"/>
            <a:ext cx="1800200" cy="3200355"/>
          </a:xfrm>
          <a:prstGeom prst="rect">
            <a:avLst/>
          </a:prstGeom>
          <a:noFill/>
        </p:spPr>
      </p:pic>
      <p:pic>
        <p:nvPicPr>
          <p:cNvPr id="12" name="Picture 9" descr="C:\Users\1\Documents\фото арт песочница\WP_20170420_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7312">
            <a:off x="5741572" y="3400833"/>
            <a:ext cx="18002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детской деятельности: 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игровая, коммуникативная, познавательно-исследовательская, двигательная, конструирование из цветной бумаги.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34888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Проблема: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заданий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развить у ребенка представления об окружающем мире до глубин Вселенной, не зазубривая научные истины, а открывая их самому.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playcast.ru/uploads/2015/12/27/165398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1428750" cy="1428750"/>
          </a:xfrm>
          <a:prstGeom prst="rect">
            <a:avLst/>
          </a:prstGeom>
          <a:noFill/>
        </p:spPr>
      </p:pic>
      <p:pic>
        <p:nvPicPr>
          <p:cNvPr id="2057" name="Picture 9" descr="http://smayls.ru/data/smiles/animashki-zvezdy-1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016224" cy="1779024"/>
          </a:xfrm>
          <a:prstGeom prst="rect">
            <a:avLst/>
          </a:prstGeom>
          <a:noFill/>
        </p:spPr>
      </p:pic>
      <p:pic>
        <p:nvPicPr>
          <p:cNvPr id="10" name="Picture 9" descr="http://smayls.ru/data/smiles/animashki-zvezdy-1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083429" cy="1838322"/>
          </a:xfrm>
          <a:prstGeom prst="rect">
            <a:avLst/>
          </a:prstGeom>
          <a:noFill/>
        </p:spPr>
      </p:pic>
      <p:pic>
        <p:nvPicPr>
          <p:cNvPr id="11" name="Picture 20" descr="http://img0.liveinternet.ru/images/attach/c/9/106/14/106014018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869160"/>
            <a:ext cx="1685853" cy="114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Раздается позывной (звуки азбуки Морзе) из центра управления полетом.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Ребята, это из центра управления полетом нам сообщение. Давайте послушаем.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Звучит фонограмма с мужским голосом: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«Пиратское судно атаковало полицейский космический корабль, перевозивший карту, на которой отмечено место, где спрятаны сокровища для детей детского сада. Пираты похитили карту. Пиратов поймали, но карту у них не нашли. Ваша задача найти карту и сокровища».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Ребята, мы справимся с поставленной задачей? Как вы думаете, где же нам искать карту? Что нам надо сделать, чтобы попасть в космос?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Ведущий: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Мы построим, мы построим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Быструю ракету.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 проверим, все устроим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 отправимся в полет.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Вот готов ракетодром.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Раздаются гул и гром.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Миг… и чудо - корабли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Отделились от земли.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Действительно, что бы лететь, нам нужна ракета.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Ведущая предлагает построить из стульев ракету.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Picture 3" descr="C:\Users\1\Documents\фото арт песочница\WP_20170420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3600400" cy="202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Молодцы, ракета у нас готова. Теперь нужны космонавты. Ребята, а какими должны быть космонавты?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 Умными, смелыми, сильными, дружными, внимательными.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Космонавтом что бы стать,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Надо многое узнать,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Быть проворным и умелым,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Очень ловким очень смелым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 вы такие? Для полета нам надо набрать дружную команду. Проверим дружные ли вы ребята?</a:t>
            </a:r>
          </a:p>
          <a:p>
            <a:r>
              <a:rPr lang="ru-RU" sz="1400" i="1" u="sng" dirty="0" smtClean="0">
                <a:latin typeface="Arial" pitchFamily="34" charset="0"/>
                <a:cs typeface="Arial" pitchFamily="34" charset="0"/>
              </a:rPr>
              <a:t>Проводится игра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 «Космическая команда».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 Сейчас крепко возьмитесь за руки и образуйте круг. Запомните, кто ваши соседи. Гуляйте по залу, но когда прозвучит команда «В ракету», вы должны вновь собрать круг, не перепутав своих соседей.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Вижу, команда получилась у нас дружная, сплоченная. Вот теперь можно лететь.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Ведущий читает стихотворение, а дети выполняют движения по тексту.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 ступенькам поднялись,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Дружно за руки взялись,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Аккуратно надо сесть,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Чтоб приборы не задеть.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Ведущий.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 Космонавты, занять кресла, пристегнуть ремни, три, два, один – летим.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Встречаем Звездочета. Чтобы найти карту вам надо пройти задания. За каждое пройденное задание вы будете получать кусочек карты.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Первое задание: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Викторина «Космический калейдоскоп» 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Какое событие произошло 12 апреля 1961 года? (в космос полетел человек)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Назовите профессию людей, которые совершают полеты в космос? (космонавт)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называется то место, откуда стартуют в космос ракеты? (космодром)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Кто был первым космонавтом? (Юрий Алексеевич Гагарин)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называется аппарат, который посылают для исследования луны? (луноход)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Космонавтам приходится выходить в открытое космическое пространство. Как называется костюм, который они надевают? (скафандр)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s00.yaplakal.com/pics/pics_preview/3/0/9/2328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276872"/>
            <a:ext cx="1800200" cy="2232248"/>
          </a:xfrm>
          <a:prstGeom prst="rect">
            <a:avLst/>
          </a:prstGeom>
          <a:noFill/>
        </p:spPr>
      </p:pic>
      <p:pic>
        <p:nvPicPr>
          <p:cNvPr id="10246" name="Picture 6" descr="http://kykyryzo.ru/wp-content/uploads/2015/11/1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2196946" cy="1750722"/>
          </a:xfrm>
          <a:prstGeom prst="rect">
            <a:avLst/>
          </a:prstGeom>
          <a:noFill/>
        </p:spPr>
      </p:pic>
      <p:pic>
        <p:nvPicPr>
          <p:cNvPr id="10248" name="Picture 8" descr="http://www.museum.ru/imgB.asp?478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149080"/>
            <a:ext cx="1728192" cy="2304256"/>
          </a:xfrm>
          <a:prstGeom prst="rect">
            <a:avLst/>
          </a:prstGeom>
          <a:noFill/>
        </p:spPr>
      </p:pic>
      <p:pic>
        <p:nvPicPr>
          <p:cNvPr id="10250" name="Picture 10" descr="http://mirvkartinkah.ru/wp-content/uploads/foto-kosmodrom-baikonur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653136"/>
            <a:ext cx="2232248" cy="1728192"/>
          </a:xfrm>
          <a:prstGeom prst="rect">
            <a:avLst/>
          </a:prstGeom>
          <a:noFill/>
        </p:spPr>
      </p:pic>
      <p:pic>
        <p:nvPicPr>
          <p:cNvPr id="10252" name="Picture 12" descr="http://900igr.net/datas/astronomija/Pervye-poljoty-cheloveka/0006-006-Kosmodrom-Bajkon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348880"/>
            <a:ext cx="2088232" cy="18902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71800" y="4725144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формирование у детей понятие «космос».</a:t>
            </a:r>
          </a:p>
          <a:p>
            <a:r>
              <a:rPr lang="ru-RU" sz="1400" b="1" dirty="0" smtClean="0"/>
              <a:t>Задачи:</a:t>
            </a:r>
            <a:r>
              <a:rPr lang="ru-RU" sz="1400" dirty="0" smtClean="0"/>
              <a:t> развивать познавательную деятельность о космических полетах; закрепить знания о том, что первым космонавтом был Ю. Гагарин; воспитывать в детях гордость за нашу страну.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616530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Дети получают первый кусочек карты.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Второе задание: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Звездочет.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Ребята, полюбуйтесь нашей планетой в иллюминатор. Как она выглядит из космоса?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Показ изображения Земли на экране.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Звездочет.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Какой формы наша земля?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(Шар)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Какого цвета земля?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Голубого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Почему?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По тому, что на земле больше воды, чем суши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29523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Цель: формировать представление о планете Земля.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расширять представление детей о том, что Земля – общий дом для всех людей и всех существ, живущих рядом с человеком.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a4.mzstatic.com/us/r30/Purple2/v4/00/88/fe/0088feec-7782-b310-6d63-b98bbe07470a/icon512-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168351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Дети получают второй кусочек карты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Посмотрите в иллюминатор наша ракета подлетает к какому-то космическому телу.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Отгадайте загадку: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 бываю и двурого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 кругла порой, как миска,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небесах моя дорога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 земли совсем не близко.   (луна)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Правильно мы подлетаем к луне.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Знаете ли вы, что…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Луна - самое близкое к нам космическое тело? Наши соседи-планеты находятся в сто раз дальше, чем она. На луне нет ни капли воды., зато есть моря. С земли мы видим их как темные пятна. У них есть названия: море Островов, море Дождей, Море Волн. Горы на луне – самые настоящие, высотой до девяти километров.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Больше всего на луне кратеров. Это такие большие, круглые впадины, образованные от падения метеоритов.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Жизнь на луне совсем другая нежели на земле. Если не считать того, что на луне нет никакой жизни.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Вдруг вам захочется попрыгать на луне, то вы прыгнете в шесть раз выше, чем на земле и падать будете гораздо медленнее. А все почему? Потому что сила тяжести на земле в шесть раз меньше, чем на земле.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Давайте выйдем на прогулку по луне.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Помните, что на луне вы будете разговаривать только при помощи радиопередатчиков. Звуков на луне нет, там даже метеориты падают бес шумно. Это из-за того, что на луне нет атмосферы.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cdn.pixabay.com/photo/2016/03/14/10/15/moon-125526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4562047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«Невесомость» (физ.минутка)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свободно располагаются в зале, делают «ласточку» и стоят как можно дольше. Дети вставшие на вторую ногу садятся на места. Выигрывает ребенок, простоявший на одной ноге дольше всех.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Цель: формировать представление о планете Луна.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Задачи: расширять представление детей о том, что Луна – спутник Земли.</a:t>
            </a:r>
            <a:endParaRPr lang="ru-RU" dirty="0"/>
          </a:p>
        </p:txBody>
      </p:sp>
      <p:pic>
        <p:nvPicPr>
          <p:cNvPr id="8" name="Picture 5" descr="C:\Users\1\Documents\фото арт песочница\IMG-2017041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29325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Звездочет.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Ребята, со мной случилась неприятность. У меня рассыпались звезды. Помогите мне собрать их.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Изготовление космоса в баночке.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развитие конструктивных способностей у детей.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: развивать воображение и творчество,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вызывать эмоциональный отклик на созданные поделки (своих и других детей).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Звездочет.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Молодцы, ребята! Вы так хорошо справились с заданием. Теперь ваши звезды вместе с другими будут светить на небе.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\Documents\фото арт песочница\WP_20170417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2864318" cy="2016224"/>
          </a:xfrm>
          <a:prstGeom prst="rect">
            <a:avLst/>
          </a:prstGeom>
          <a:noFill/>
        </p:spPr>
      </p:pic>
      <p:pic>
        <p:nvPicPr>
          <p:cNvPr id="3075" name="Picture 3" descr="C:\Users\1\Documents\фото арт песочница\WP_20170417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1741694" cy="3096344"/>
          </a:xfrm>
          <a:prstGeom prst="rect">
            <a:avLst/>
          </a:prstGeom>
          <a:noFill/>
        </p:spPr>
      </p:pic>
      <p:pic>
        <p:nvPicPr>
          <p:cNvPr id="3076" name="Picture 4" descr="C:\Users\1\Documents\фото арт песочница\IMG-2017041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2074337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Получают третий кусочек карты.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358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85</cp:revision>
  <dcterms:created xsi:type="dcterms:W3CDTF">2017-04-04T11:57:56Z</dcterms:created>
  <dcterms:modified xsi:type="dcterms:W3CDTF">2017-06-06T08:00:45Z</dcterms:modified>
</cp:coreProperties>
</file>