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sldIdLst>
    <p:sldId id="271" r:id="rId14"/>
    <p:sldId id="273" r:id="rId15"/>
    <p:sldId id="274" r:id="rId16"/>
    <p:sldId id="275" r:id="rId17"/>
    <p:sldId id="276" r:id="rId18"/>
    <p:sldId id="277" r:id="rId19"/>
    <p:sldId id="278" r:id="rId20"/>
    <p:sldId id="264" r:id="rId21"/>
    <p:sldId id="279" r:id="rId22"/>
    <p:sldId id="280" r:id="rId23"/>
    <p:sldId id="281" r:id="rId24"/>
    <p:sldId id="267" r:id="rId25"/>
    <p:sldId id="268" r:id="rId26"/>
    <p:sldId id="282" r:id="rId27"/>
    <p:sldId id="269" r:id="rId28"/>
    <p:sldId id="270" r:id="rId29"/>
    <p:sldId id="283" r:id="rId30"/>
    <p:sldId id="284" r:id="rId31"/>
    <p:sldId id="285" r:id="rId32"/>
    <p:sldId id="286" r:id="rId33"/>
    <p:sldId id="288" r:id="rId34"/>
    <p:sldId id="291" r:id="rId35"/>
    <p:sldId id="292" r:id="rId36"/>
    <p:sldId id="287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8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68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6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360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23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916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54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351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69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68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134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2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244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707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3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915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381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216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691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272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44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328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7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4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90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161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7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2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837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041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16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62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9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29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706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868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58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8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93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173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01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338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537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4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538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53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045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424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2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6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5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8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42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1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1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09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6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2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4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2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16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76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03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0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7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3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84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8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0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21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0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8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79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93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57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7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99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2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33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6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99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5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59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98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40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44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22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15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02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3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86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0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38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3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7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74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0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60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90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3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5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6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4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03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79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9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15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35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19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55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734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4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8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90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8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90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4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357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511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53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5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66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99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1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25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858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53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65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527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34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77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650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405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91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30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7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ED7A08-88F3-4770-97FC-8EC2B7B7C9B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292E3-A3B0-4565-A895-2B8E93BB04A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92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7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9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imal_penguin-widescreen_14-1024x6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21502" y="836712"/>
            <a:ext cx="3470977" cy="2893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Рисунок 3" descr="Cute-Adorable-Arctic-Fox-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" y="836712"/>
            <a:ext cx="3398314" cy="273630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3308"/>
            <a:ext cx="7851648" cy="16497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«Жители Арктики и Антарктики»</a:t>
            </a:r>
            <a:endParaRPr lang="ru-RU" sz="7200" dirty="0"/>
          </a:p>
        </p:txBody>
      </p:sp>
      <p:pic>
        <p:nvPicPr>
          <p:cNvPr id="6" name="Рисунок 5" descr="5604e59218a0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3781514"/>
            <a:ext cx="3312368" cy="307648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Рисунок 6" descr="walrus-habita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22142" y="3933056"/>
            <a:ext cx="4521858" cy="280831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2664296" cy="18722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Воспитатели: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Лайсле</a:t>
            </a:r>
            <a:r>
              <a:rPr lang="ru-RU" sz="2400" dirty="0" smtClean="0">
                <a:solidFill>
                  <a:schemeClr val="bg1"/>
                </a:solidFill>
              </a:rPr>
              <a:t> Т.П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Голышева Н.В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– практический: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Осуществление практических работ; проведение НОД; организация совместной деятельности; работа с родителями: досуг, стенгазеты, кружковая работа.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этап- заключительный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работ детей 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родителей;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итогов и анализ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Мини-модель «Животные Арктики и Антарктики».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Проектная карта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08121"/>
              </p:ext>
            </p:extLst>
          </p:nvPr>
        </p:nvGraphicFramePr>
        <p:xfrm>
          <a:off x="395537" y="1268761"/>
          <a:ext cx="8496942" cy="5362956"/>
        </p:xfrm>
        <a:graphic>
          <a:graphicData uri="http://schemas.openxmlformats.org/drawingml/2006/table">
            <a:tbl>
              <a:tblPr firstRow="1" firstCol="1" bandRow="1"/>
              <a:tblGrid>
                <a:gridCol w="2832018"/>
                <a:gridCol w="2832018"/>
                <a:gridCol w="2832906"/>
              </a:tblGrid>
              <a:tr h="54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 проекта (с указанием сроков длительности)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деятельности детей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деятельности педагогов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этап. Подготовительный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23.01.17-27.01.17.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Коллаж «Арктика» и «Антарктика» (создание плакатов родители с детьми)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«Экологическое воспитание детей»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2этап. Основной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30.01.17-03.02.17.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31.01.17. Рисунки «Северное сияние»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30.01.НОД «Совушка-сова»;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31.01. НОД «Олени»;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01.02. Спортивное развлечение;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02.02.НОД «Пингвины»;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02.02. Прогулка;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этап Заключительный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03.02.17.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03.02. КВН с родителями;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Буклеты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2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Информационная стена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96752"/>
            <a:ext cx="7560840" cy="5184575"/>
          </a:xfrm>
        </p:spPr>
      </p:pic>
    </p:spTree>
    <p:extLst>
      <p:ext uri="{BB962C8B-B14F-4D97-AF65-F5344CB8AC3E}">
        <p14:creationId xmlns:p14="http://schemas.microsoft.com/office/powerpoint/2010/main" val="42606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ИНФОРМАЦИОННАЯ СТЕНА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8568952" cy="5400600"/>
          </a:xfrm>
        </p:spPr>
      </p:pic>
    </p:spTree>
    <p:extLst>
      <p:ext uri="{BB962C8B-B14F-4D97-AF65-F5344CB8AC3E}">
        <p14:creationId xmlns:p14="http://schemas.microsoft.com/office/powerpoint/2010/main" val="13738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Конструирование «Пингвины» (оригами)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9322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Рисование «Олени»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331236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74441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Аппликация «Полярная сова»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(нетрадиционная техника рисования манка)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988839"/>
            <a:ext cx="3807054" cy="26642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176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Рисование «Северное сияние»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00200"/>
            <a:ext cx="3600399" cy="4277072"/>
          </a:xfrm>
        </p:spPr>
      </p:pic>
      <p:pic>
        <p:nvPicPr>
          <p:cNvPr id="5" name="Рисунок 4" descr="https://s-media-cache-ak0.pinimg.com/originals/1b/45/05/1b4505b0151c579e161f938d72517e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628800"/>
            <a:ext cx="4464496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iredcool.com/wp-content/uploads/scrapecontent/cdn.lolwot.com_wp-content_uploads_2016_05_10-amazing-things-you-probably-didnt-know-about-the-northern-lights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3861048"/>
            <a:ext cx="44644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3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Деятельность на прогулке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1"/>
            <a:ext cx="3735046" cy="21888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744416" cy="25922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367240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7444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групповой;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познавательно – исследовательский, творческий;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краткосрочный (2 недели).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Опытно-экспериментальная деятельность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28800"/>
            <a:ext cx="2304255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6642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Мини-модель « Животные Арктики и Антарктики»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6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7527128" cy="4896544"/>
          </a:xfrm>
        </p:spPr>
      </p:pic>
    </p:spTree>
    <p:extLst>
      <p:ext uri="{BB962C8B-B14F-4D97-AF65-F5344CB8AC3E}">
        <p14:creationId xmlns:p14="http://schemas.microsoft.com/office/powerpoint/2010/main" val="40616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Спортивное развлечение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2852936"/>
            <a:ext cx="2438902" cy="3273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2232248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25202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05709"/>
            <a:ext cx="3725215" cy="2611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96752"/>
            <a:ext cx="4499991" cy="265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020" y="3975693"/>
            <a:ext cx="4283968" cy="26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Итоги проекта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Настоящий проект помог сблизить родителей, детей, </a:t>
            </a:r>
            <a:r>
              <a:rPr lang="ru-RU" dirty="0" smtClean="0">
                <a:latin typeface="Times New Roman"/>
                <a:ea typeface="Times New Roman"/>
              </a:rPr>
              <a:t>педагогов</a:t>
            </a:r>
            <a:r>
              <a:rPr lang="ru-RU" dirty="0">
                <a:latin typeface="Times New Roman"/>
                <a:ea typeface="Times New Roman"/>
              </a:rPr>
              <a:t>;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Позволил </a:t>
            </a:r>
            <a:r>
              <a:rPr lang="ru-RU" dirty="0">
                <a:latin typeface="Times New Roman"/>
                <a:ea typeface="Times New Roman"/>
              </a:rPr>
              <a:t>освоить новые формы работы с детьми и родителями по экологическому </a:t>
            </a:r>
            <a:r>
              <a:rPr lang="ru-RU" dirty="0" smtClean="0">
                <a:latin typeface="Times New Roman"/>
                <a:ea typeface="Times New Roman"/>
              </a:rPr>
              <a:t>воспитанию; 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У </a:t>
            </a:r>
            <a:r>
              <a:rPr lang="ru-RU" dirty="0">
                <a:latin typeface="Times New Roman"/>
                <a:ea typeface="Times New Roman"/>
              </a:rPr>
              <a:t>детей появилось представление о обитателях севера и бережное отношение к природе.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6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052736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creen1136x1136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1335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4113" y="3653555"/>
            <a:ext cx="1861743" cy="155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воспитатели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067944" y="2204864"/>
            <a:ext cx="1584175" cy="1512168"/>
          </a:xfrm>
          <a:prstGeom prst="triangle">
            <a:avLst>
              <a:gd name="adj" fmla="val 48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дети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623320"/>
            <a:ext cx="17936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родители</a:t>
            </a:r>
            <a:endParaRPr lang="ru-RU" sz="2400" dirty="0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16216" y="1556792"/>
            <a:ext cx="72008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14127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267745" y="1556792"/>
            <a:ext cx="22648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94231" y="1412776"/>
            <a:ext cx="3949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ходе образовательно – воспитательного процесса выявилась, что у детей недостаточно знаний о животных Арктики и Антарктики,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оэтому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возникла необходимость внедрения  проекта, который позволил бы познакомить детей с животными Арктики и Антарктики , а самое главное – воспитать у детей любовь, понимание и заботу к животным. </a:t>
            </a:r>
          </a:p>
        </p:txBody>
      </p:sp>
    </p:spTree>
    <p:extLst>
      <p:ext uri="{BB962C8B-B14F-4D97-AF65-F5344CB8AC3E}">
        <p14:creationId xmlns:p14="http://schemas.microsoft.com/office/powerpoint/2010/main" val="3726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бывают животные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Арктики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Антарктики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Чем питаются животные Арктики и Антарктики?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животные выживают в условиях вечной мерзлоты?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Создание условий</a:t>
            </a:r>
            <a:r>
              <a:rPr lang="ru-RU" sz="3600" dirty="0">
                <a:ea typeface="Times New Roman"/>
                <a:cs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</a:rPr>
              <a:t>для знакомства детей с природой Арктики и </a:t>
            </a:r>
            <a:r>
              <a:rPr lang="ru-RU" dirty="0" smtClean="0">
                <a:latin typeface="Times New Roman"/>
                <a:ea typeface="Times New Roman"/>
              </a:rPr>
              <a:t>Антарктики.</a:t>
            </a: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Создание условий для </a:t>
            </a:r>
            <a:r>
              <a:rPr lang="ru-RU" dirty="0">
                <a:latin typeface="Times New Roman"/>
                <a:ea typeface="Times New Roman"/>
              </a:rPr>
              <a:t>развития творческих способностей, познавательной инициативы дошкольников в процессе знакомства с окружающим миром.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6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создать условие для формирования у родителей мотивации здорового образа жизни, ответственности за свое здоровье и здоровье своих детей;</a:t>
            </a:r>
            <a:endParaRPr lang="ru-RU" dirty="0"/>
          </a:p>
          <a:p>
            <a:pPr lvl="0"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создать условие для ознакомления  родителей воспитанников с основными факторами, способствующими укреплению и сохранению здоровья дошкольников домашних условиях и условиях детского сада;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способствовать развитию воображения, образное мышления, </a:t>
            </a:r>
            <a:r>
              <a:rPr lang="ru-RU" dirty="0" err="1">
                <a:latin typeface="Times New Roman"/>
                <a:ea typeface="Calibri"/>
              </a:rPr>
              <a:t>цветовосприятие</a:t>
            </a:r>
            <a:r>
              <a:rPr lang="ru-RU" dirty="0">
                <a:latin typeface="Times New Roman"/>
                <a:ea typeface="Calibri"/>
              </a:rPr>
              <a:t> творческих способностей детей ( художественно эстетическое развитие);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создать условия для расширения и развития поисковой  активности детей при использовании нетрадиционной техники рисования с помощью манки, делать выводы </a:t>
            </a:r>
            <a:r>
              <a:rPr lang="ru-RU" dirty="0" smtClean="0">
                <a:latin typeface="Times New Roman"/>
                <a:ea typeface="Calibri"/>
              </a:rPr>
              <a:t>( </a:t>
            </a:r>
            <a:r>
              <a:rPr lang="ru-RU" dirty="0">
                <a:latin typeface="Times New Roman"/>
                <a:ea typeface="Calibri"/>
              </a:rPr>
              <a:t>познавательное развитие).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 способствовать формировать у дошкольников потребность в положительных привычках;</a:t>
            </a:r>
            <a:endParaRPr lang="ru-RU" dirty="0"/>
          </a:p>
          <a:p>
            <a:pPr marL="0" indent="0" algn="ctr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создать условия для формирования позитивных взаимоотношений родителей и детей;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создать условия для привлечения родителей к участию в развлечениях;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создать условия для побуждения детей к речевой активности;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способствовать развитию навыкав взаимодействия, проявлению положительных эмоции, воспитывать доброжелательные взаимоотношения между сверстниками в процессе коллективного решения познавательной задачи, формировать умение договариваться, желание помогать друг другу (социально-коммуникативное развитие)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Обеспечить условия для выражения детьми своего мнения (социально-коммуникативное развитие).</a:t>
            </a:r>
            <a:endParaRPr lang="ru-RU" dirty="0"/>
          </a:p>
          <a:p>
            <a:pPr marR="89535" lvl="0">
              <a:spcAft>
                <a:spcPts val="100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dirty="0">
                <a:latin typeface="Times New Roman"/>
                <a:ea typeface="Calibri"/>
              </a:rPr>
              <a:t>Создать условия для побуждения детей к речевой активности (речевое развитие).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– подготовительный: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Разработка проекта, привлечение родителей к участию в совместной деятельности, подбор литературы о Арктике и Антарктике, подбор фотографий о обитателях севера, консультации для родителей о важности экологического проекта.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597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Поток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1_Поток</vt:lpstr>
      <vt:lpstr>10_Тема Office</vt:lpstr>
      <vt:lpstr>«Жители Арктики и Антарктики»</vt:lpstr>
      <vt:lpstr>ПАСПОРТ ПРОЕКТА</vt:lpstr>
      <vt:lpstr>Участники проекта</vt:lpstr>
      <vt:lpstr>АКТУАЛЬНОСТЬ</vt:lpstr>
      <vt:lpstr>ПОСТАНОВКА ПРОБЛЕМЫ</vt:lpstr>
      <vt:lpstr>ЦЕЛЬ</vt:lpstr>
      <vt:lpstr>ЗАДАЧИ ПРОЕКТА</vt:lpstr>
      <vt:lpstr>Задачи проекта</vt:lpstr>
      <vt:lpstr>ЭТАПЫ РЕАЛИЗАЦИИ ПРОЕКТА</vt:lpstr>
      <vt:lpstr>ЭТАПЫ РЕАЛИЗАЦИИ ПРОЕКТА</vt:lpstr>
      <vt:lpstr>ЭТАПЫ РЕАЛИЗАЦИИ ПРОЕКТА</vt:lpstr>
      <vt:lpstr>Проектная карта</vt:lpstr>
      <vt:lpstr>Информационная стена</vt:lpstr>
      <vt:lpstr>ИНФОРМАЦИОННАЯ СТЕНА</vt:lpstr>
      <vt:lpstr>Конструирование «Пингвины» (оригами)</vt:lpstr>
      <vt:lpstr>Рисование «Олени»</vt:lpstr>
      <vt:lpstr>Аппликация «Полярная сова» (нетрадиционная техника рисования манка)</vt:lpstr>
      <vt:lpstr>Рисование «Северное сияние»</vt:lpstr>
      <vt:lpstr>Деятельность на прогулке</vt:lpstr>
      <vt:lpstr>Опытно-экспериментальная деятельность</vt:lpstr>
      <vt:lpstr>Мини-модель « Животные Арктики и Антарктики»</vt:lpstr>
      <vt:lpstr>Спортивное развлечение</vt:lpstr>
      <vt:lpstr>РАБОТА С РОДИТЕЛЯМИ</vt:lpstr>
      <vt:lpstr>Итоги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«Жители Арктики и Антарктики»</dc:title>
  <dc:creator>Тарина</dc:creator>
  <cp:lastModifiedBy>Тарина</cp:lastModifiedBy>
  <cp:revision>12</cp:revision>
  <dcterms:created xsi:type="dcterms:W3CDTF">2017-02-12T10:03:10Z</dcterms:created>
  <dcterms:modified xsi:type="dcterms:W3CDTF">2017-02-13T06:51:45Z</dcterms:modified>
</cp:coreProperties>
</file>