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59" r:id="rId6"/>
    <p:sldId id="262" r:id="rId7"/>
    <p:sldId id="260" r:id="rId8"/>
    <p:sldId id="268" r:id="rId9"/>
    <p:sldId id="261" r:id="rId10"/>
    <p:sldId id="263" r:id="rId11"/>
    <p:sldId id="269" r:id="rId12"/>
    <p:sldId id="264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4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5F32-E593-4693-9673-BCE8F11560B0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0D98-235B-455F-84AB-B5A9F622E0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579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5F32-E593-4693-9673-BCE8F11560B0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0D98-235B-455F-84AB-B5A9F622E0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7044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5F32-E593-4693-9673-BCE8F11560B0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0D98-235B-455F-84AB-B5A9F622E0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5826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5F32-E593-4693-9673-BCE8F11560B0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0D98-235B-455F-84AB-B5A9F622E0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968985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5F32-E593-4693-9673-BCE8F11560B0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0D98-235B-455F-84AB-B5A9F622E0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988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5F32-E593-4693-9673-BCE8F11560B0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0D98-235B-455F-84AB-B5A9F622E0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5153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5F32-E593-4693-9673-BCE8F11560B0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0D98-235B-455F-84AB-B5A9F622E0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6914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5F32-E593-4693-9673-BCE8F11560B0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0D98-235B-455F-84AB-B5A9F622E0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369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5F32-E593-4693-9673-BCE8F11560B0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0D98-235B-455F-84AB-B5A9F622E0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716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5F32-E593-4693-9673-BCE8F11560B0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0D98-235B-455F-84AB-B5A9F622E0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7005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5F32-E593-4693-9673-BCE8F11560B0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0D98-235B-455F-84AB-B5A9F622E0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0190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5F32-E593-4693-9673-BCE8F11560B0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0D98-235B-455F-84AB-B5A9F622E0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659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5F32-E593-4693-9673-BCE8F11560B0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0D98-235B-455F-84AB-B5A9F622E0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604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5F32-E593-4693-9673-BCE8F11560B0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0D98-235B-455F-84AB-B5A9F622E0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574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5F32-E593-4693-9673-BCE8F11560B0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0D98-235B-455F-84AB-B5A9F622E0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5693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5F32-E593-4693-9673-BCE8F11560B0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0D98-235B-455F-84AB-B5A9F622E0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724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5F32-E593-4693-9673-BCE8F11560B0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0D98-235B-455F-84AB-B5A9F622E0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514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4435F32-E593-4693-9673-BCE8F11560B0}" type="datetimeFigureOut">
              <a:rPr lang="ru-RU" smtClean="0"/>
              <a:pPr/>
              <a:t>11.06.2017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10D98-235B-455F-84AB-B5A9F622E0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55245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0729" y="1961321"/>
            <a:ext cx="8797428" cy="1139687"/>
          </a:xfrm>
        </p:spPr>
        <p:txBody>
          <a:bodyPr/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ламп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конструкция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работы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94713" y="4373217"/>
            <a:ext cx="3445565" cy="2213113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</a:t>
            </a:r>
          </a:p>
          <a:p>
            <a:pPr algn="r">
              <a:spcBef>
                <a:spcPts val="0"/>
              </a:spcBef>
            </a:pPr>
            <a:r>
              <a:rPr lang="ru-RU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Сиков</a:t>
            </a:r>
            <a:r>
              <a:rPr lang="ru-RU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Андрей,</a:t>
            </a:r>
          </a:p>
          <a:p>
            <a:pPr algn="r">
              <a:spcBef>
                <a:spcPts val="0"/>
              </a:spcBef>
            </a:pPr>
            <a:r>
              <a:rPr lang="ru-RU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32 ТЭО</a:t>
            </a:r>
          </a:p>
          <a:p>
            <a:pPr algn="r">
              <a:spcBef>
                <a:spcPts val="0"/>
              </a:spcBef>
            </a:pPr>
            <a:endParaRPr lang="ru-RU" sz="18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Проверил:</a:t>
            </a:r>
          </a:p>
          <a:p>
            <a:pPr algn="r">
              <a:spcBef>
                <a:spcPts val="0"/>
              </a:spcBef>
            </a:pPr>
            <a:r>
              <a:rPr lang="ru-RU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Сильченко Ольга Викторовна,</a:t>
            </a:r>
          </a:p>
          <a:p>
            <a:pPr algn="r">
              <a:spcBef>
                <a:spcPts val="0"/>
              </a:spcBef>
            </a:pPr>
            <a:r>
              <a:rPr lang="ru-RU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</a:t>
            </a:r>
            <a:endParaRPr lang="ru-RU" sz="1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4145" y="182609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Департамент внутренней и кадровой политики Белгородской области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Областное государственное автономное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профессиональное образовательное учреждение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«Белгородский индустриальный колледж»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3859" y="3240155"/>
            <a:ext cx="8797428" cy="7818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МДК.01.03. Электрическое и электромеханическое оборудование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6321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anose="02020603050405020304" pitchFamily="18" charset="0"/>
              </a:rPr>
              <a:t>Металлогалоидные лампы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837" y="1122218"/>
            <a:ext cx="11680570" cy="5505006"/>
          </a:xfrm>
        </p:spPr>
        <p:txBody>
          <a:bodyPr>
            <a:noAutofit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Металлогалоге́нная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ла́мпа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(МГЛ) — один из видов газоразрядных ламп (ГРЛ) высокого давления. Отличается от других ГРЛ тем, что для коррекции спектральной характеристики дугового разряда в парах ртути в горелку МГЛ дозируются специальные излучающие добавки (ИД), представляющие собой галогениды некоторых металлов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Светящимся телом МГЛ является плазма дугового электрического разряда высокого давления. В этом МГЛ схожа с другими типами РЛ. Основным элементом наполнения разрядной трубки (РТ) МГЛ является инертный газ (как правило, аргон 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 ртуть 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Hg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Помимо них в газовой среде наполнения присутствуют галогениды некоторых металлов (ИД), обычно иодид натрия и иодид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скандия.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холодном состоянии ИД в виде тонкой плёнки конденсируются на стенках РТ. При высокой температуре дугового разряда происходит испарение этих соединений, диффузия паров в область столба дугового разряда и разложение на ионы. В результате ионизированные атомы металлов возбуждаются и создают оптическое излучение (ОИ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9735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anose="02020603050405020304" pitchFamily="18" charset="0"/>
              </a:rPr>
              <a:t>Металлогалоидные лампы</a:t>
            </a:r>
            <a:br>
              <a:rPr lang="ru-RU" b="1" dirty="0"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80656"/>
            <a:ext cx="12192000" cy="5777344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функцией инертного газа, наполняющего РТ МГЛ, как и в других ртутных РЛ, является буферная, иными словами, газ способствует протеканию электрического тока через РТ при низкой её температуре, то есть в то время, когда большая часть ртути и, тем более, ИД, находятся ещё в жидкой или твёрдой фазе, и парциальное давление их весьма мало. По мере прогрева РТ током происходит испарение ртути и ИД, в связи с этим существенно изменяются как электрические, так и световые параметры лампы — электрическое сопротивление РТ, световой поток и спектр излучения.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ИД производится таким образом, чтобы заполнить имеющиеся в спектре излучения ртути «провалы» с целью получения необходимого спектра лампы. Так, в МГЛ, используемых для целей общего и местного освещения, необходимо компенсировать недостаток красного и жёлтого света в спектре ртути. В цветных МГЛ необходимо повысить выход излучения в заданном узком спектральном диапазоне. Для МГЛ, используемых в фотохимических или фотофизических процессах, как правило, необходимо повысить интенсивность излучения в ближней ультрафиолетовой области (УФ-A) и непосредственно примыкающей к ней области видимого ОИ (фиолетовой). Сам принцип действия МГЛ был предложен в 1911 г. Ч.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Штейнмецом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хотя, проводя исторические аналогии, можно увидеть аналогию и в устройстве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ауэровских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колпачков», применявшихся для повышения световой отдачи керосиновых и газовых источников света (ИС).</a:t>
            </a:r>
          </a:p>
        </p:txBody>
      </p:sp>
    </p:spTree>
    <p:extLst>
      <p:ext uri="{BB962C8B-B14F-4D97-AF65-F5344CB8AC3E}">
        <p14:creationId xmlns:p14="http://schemas.microsoft.com/office/powerpoint/2010/main" xmlns="" val="1781162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anose="02020603050405020304" pitchFamily="18" charset="0"/>
              </a:rPr>
              <a:t>Металлогалоидные лампы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9919" y="1219200"/>
            <a:ext cx="5522335" cy="5389418"/>
          </a:xfrm>
        </p:spPr>
      </p:pic>
    </p:spTree>
    <p:extLst>
      <p:ext uri="{BB962C8B-B14F-4D97-AF65-F5344CB8AC3E}">
        <p14:creationId xmlns:p14="http://schemas.microsoft.com/office/powerpoint/2010/main" xmlns="" val="1794503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anose="02020603050405020304" pitchFamily="18" charset="0"/>
              </a:rPr>
              <a:t>Натриевые лампы высокого давления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76400"/>
            <a:ext cx="12192000" cy="5070764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лампы имеют высокую эффективность (свыше 100 люменов на ватт) и отличное постоянство светового потока.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Химическая активность натрия требует, чтобы дуговая лампа была изготовлена из прозрачного поликристаллического оксида алюминия (глинозема), так как стекло или кварц для этого не подходят.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натриевом разряде нет ультрафиолетового излучения, поэтому люминофорные покрытия не представляют здесь никакой ценности.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колбы матированы или имеют покрытие для рассеивания света. По мере того как давление натрия возрастает, излучение приобретает форму широкой полосы вокруг желтого пика, имеющей золотисто-белый цвет.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по мере того как возрастает давление, падает эффективность.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Стандартные лампы применяются, как правило, для внешнего освещения, а лампы высокого класса для внутреннего освещения промышленных объектов и лампы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White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для освещения витрин и торговых площадей.</a:t>
            </a:r>
          </a:p>
        </p:txBody>
      </p:sp>
    </p:spTree>
    <p:extLst>
      <p:ext uri="{BB962C8B-B14F-4D97-AF65-F5344CB8AC3E}">
        <p14:creationId xmlns:p14="http://schemas.microsoft.com/office/powerpoint/2010/main" xmlns="" val="4099785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anose="02020603050405020304" pitchFamily="18" charset="0"/>
              </a:rPr>
              <a:t>Натриевые лампы высокого давления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0558" y="1673612"/>
            <a:ext cx="9538278" cy="5073552"/>
          </a:xfrm>
        </p:spPr>
      </p:pic>
    </p:spTree>
    <p:extLst>
      <p:ext uri="{BB962C8B-B14F-4D97-AF65-F5344CB8AC3E}">
        <p14:creationId xmlns:p14="http://schemas.microsoft.com/office/powerpoint/2010/main" xmlns="" val="230956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6075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anose="02020603050405020304" pitchFamily="18" charset="0"/>
              </a:rPr>
              <a:t>Лампы накаливания</a:t>
            </a:r>
            <a:br>
              <a:rPr lang="ru-RU" b="1" dirty="0"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66800"/>
            <a:ext cx="8645236" cy="5791199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этих лампах используется вольфрамовая нить в инертном газе или вакууме, помещенная в стеклянную колбу. Инертный газ препятствует испарению вольфрама и уменьшает потемнение колбы. Лампы имеют самые различные формы колбы, играющие чаще всего декоративную роль.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Лампы накаливания все еще популярны в домашнем освещении из-за своей низкой стоимости и компактного размера. Однако для освещения торговых площадей и промышленного освещения низкая эффективность порождает очень высокие эксплуатационные расходы, поэтому обычно используются газоразрядные лампы.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Типовая эффективность 100-ваттной лампы составляет 14 люменов на ватт по сравнению с 96 люменами на ватт 36-ваттной люминесцентной лампы.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лампах накаливания уменьшение силы света обеспечивается простым уменьшением напряжения, и они все еще используется там, где уменьшение силы света является желательным контрольным параметром.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Вольфрамовая нить представляет собой компактный источник света, который легко фокусируется 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21188" y="2002754"/>
            <a:ext cx="3657600" cy="412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91278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Низковольтные вольфрамово-галогенные лампы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046" y="1634836"/>
            <a:ext cx="12043954" cy="5223164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они предназначались для диаскопов и для кинопроекционных аппаратов.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напряжении в 12 В нить той же мощности, что и при 230 В становится меньше и толще.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позволяет более эффективно фокусировать поток света, а большая масса нити позволяет выдерживать более высокую рабочую температуру, увеличивая светоотдачу.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Толстая нить является более прочной. Было решено, что эти преимущества станут полезными для освещения торговых витрин и, несмотря на то, что в этом случае нужно иметь понижающий трансформатор, эти лампы сейчас доминируют при освещении витрин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Разработан специальный тип рефлектора, который отражает только видимое излучение, позволяя инфракрасному излучению (теплу) уходить через заднюю часть лампы.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свойство сейчас используется во многих низковольтных рефлекторных лампах, применяемых для освещения витрин и в проекционном оборудовании.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Чувствительность по напряжению: все лампы накаливания чувствительны к изменениям напряжения, которые отрицательно влияют на их светоотдачу и срок службы.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Была предпринята попытка согласовать напряжение питания по всей Европе на уровне 230V путем расширения пределов, в которых могут работать поставщики электроэнергии.</a:t>
            </a:r>
          </a:p>
        </p:txBody>
      </p:sp>
    </p:spTree>
    <p:extLst>
      <p:ext uri="{BB962C8B-B14F-4D97-AF65-F5344CB8AC3E}">
        <p14:creationId xmlns:p14="http://schemas.microsoft.com/office/powerpoint/2010/main" xmlns="" val="2320041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Низковольтные вольфрамово-галогенные лампы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23623" y="1748589"/>
            <a:ext cx="7146850" cy="48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4381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Люминесцентные</a:t>
            </a:r>
            <a:r>
              <a:rPr lang="ru-RU" b="1" dirty="0"/>
              <a:t> лампы</a:t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39091"/>
            <a:ext cx="12192000" cy="5818909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Люминесце́нтная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ла́мпа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 газоразрядный источник света, в котором электрический разряд в парах ртути создаёт ультрафиолетовое излучение, которое преобразуется в видимый свет с помощью люминофора — например, смеси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галофосфата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кальция с другими элементами.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Световая отдача люминесцентной лампы в несколько раз больше, чем у ламп накаливания аналогичной мощности. Срок службы люминесцентных ламп около 5 лет при условии ограничения числа включений до 2000, то есть не больше 5 включений в день в течение гарантийного срока 2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работе люминесцентной лампы между двумя электродами, находящимися в противоположных концах лампы, горит дуговой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разряд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Лампа заполнена инертным газом и парами ртути, проходящий электрический ток приводит к появлению УФ излучения. Это излучение невидимо для человеческого глаза, поэтому его преобразуют в видимый свет с помощью явления люминесценции. Внутренние стенки лампы покрыты специальным веществом — люминофором, которое поглощает УФ излучение и излучает видимый свет. Изменяя состав люминофора, можно менять оттенок свечения лампы. В качестве люминофора используют в основном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галофосфаты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кальция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ортофосфаты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кальция-цинка.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Дуговой разряд поддерживается за счёт термоэлектронной эмиссии заряженных частиц (электронов) с поверхности катода. Для запуска лампы катоды разогреваются либо пропусканием через них тока (лампы типа ДРЛ, ЛД), либо ионной бомбардировкой в тлеющем разряде высокого напряжения («лампы с холодным катодом»). Ток разряда ограничивается балластом.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44803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539" y="121678"/>
            <a:ext cx="9133993" cy="872587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anose="02020603050405020304" pitchFamily="18" charset="0"/>
              </a:rPr>
              <a:t>Люминесцентные лампы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3" y="2052918"/>
            <a:ext cx="8769558" cy="271786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1246" y="1260765"/>
            <a:ext cx="10590829" cy="473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2837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Ртутные лампы высокого давления</a:t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3805" y="1759131"/>
            <a:ext cx="11364685" cy="5098869"/>
          </a:xfrm>
        </p:spPr>
        <p:txBody>
          <a:bodyPr>
            <a:normAutofit fontScale="85000" lnSpcReduction="20000"/>
          </a:bodyPr>
          <a:lstStyle/>
          <a:p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Ртутные газоразрядные лампы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представляют собой электрический источник света, в котором для генерации оптического излучения используется газовый разряд в парах ртути. Ртутные лампы являются разновидностью газоразрядных ламп. Для наименования всех видов таких источников света в отечественной светотехнике используется термин «разрядная лампа» (РЛ), включённый в состав Международного светотехнического словаря, утверждённого Международной комиссией по освещению. Этим термином следует пользоваться в технической литературе и документации.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давления наполнения, различают РЛ низкого давления (РЛНД), высокого давления (РЛВД) и сверхвысокого давления (РЛСВД).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РЛНД относят ртутные лампы с величиной парциального давления паров ртути в установившемся режиме менее 100 Па. Для РЛВД эта величина составляет порядка 100 кПа, а для РЛСВД — 1 МПа и более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Горелка (РТ) лампы изготавливается из тугоплавкого и химически стойкого прозрачного материала (кварцевого стекла или специальной керамики), и наполняется строго дозированными порциями инертных газов. Кроме того, в горелку вводится металлическая ртуть, которая в холодной лампе имеет вид компактного шарика, или оседает в виде налёта на стенках колбы и (или) электродах. Светящимся телом РЛВД является столб дугового электрического разряда.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1441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34837"/>
            <a:ext cx="12191999" cy="5223163"/>
          </a:xfrm>
        </p:spPr>
        <p:txBody>
          <a:bodyPr>
            <a:normAutofit fontScale="62500" lnSpcReduction="20000"/>
          </a:bodyPr>
          <a:lstStyle/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зажигания лампы, оснащённой зажигающими электродами, выглядит следующим образом. При подаче на лампу питающего напряжения между близко расположенными основным и зажигающим электродом возникает тлеющий разряд, чему способствует малое расстояние между ними, которое существенно меньше расстояния между основными электродами, следовательно, ниже и напряжение пробоя этого промежутка. Возникновение в полости РТ достаточно большого числа носителей заряда (свободных электронов и положительных ионов) способствует пробою промежутка между основными электродами и зажиганию между ними тлеющего разряда, который практически мгновенно переходит в дуговой.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Стабилизация электрических и световых параметров лампы наступает через 10-15 минут после включения. В течение этого времени ток лампы существенно превосходит номинальный и ограничивается только сопротивлением пускорегулирующего аппарата. Продолжительность пускового режима сильно зависит от температуры окружающей среды — чем холоднее, тем дольше будет разгораться лампа.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Электрический разряд в горелке ртутной дуговой лампы создаёт видимое излучение голубого или фиолетового цвета, а также, мощное ультрафиолетовое излучение. Последнее возбуждает свечение люминофора, нанесённого на внутренней стенке внешней колбы лампы. Красноватое свечение люминофора, смешиваясь с бело-зеленоватым излучением горелки, даёт яркий свет, близкий к белому.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Ртутные лампы высокого давления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1441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Ртутные лампы высокого давления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5346" y="1704109"/>
            <a:ext cx="9407236" cy="4938602"/>
          </a:xfrm>
        </p:spPr>
      </p:pic>
    </p:spTree>
    <p:extLst>
      <p:ext uri="{BB962C8B-B14F-4D97-AF65-F5344CB8AC3E}">
        <p14:creationId xmlns:p14="http://schemas.microsoft.com/office/powerpoint/2010/main" xmlns="" val="1713584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</TotalTime>
  <Words>256</Words>
  <Application>Microsoft Office PowerPoint</Application>
  <PresentationFormat>Произвольный</PresentationFormat>
  <Paragraphs>45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Ион</vt:lpstr>
      <vt:lpstr>Типы ламп, конструкция, принцип работы</vt:lpstr>
      <vt:lpstr>Лампы накаливания   </vt:lpstr>
      <vt:lpstr>Низковольтные вольфрамово-галогенные лампы </vt:lpstr>
      <vt:lpstr>Низковольтные вольфрамово-галогенные лампы</vt:lpstr>
      <vt:lpstr>Люминесцентные лампы  </vt:lpstr>
      <vt:lpstr>Люминесцентные лампы  </vt:lpstr>
      <vt:lpstr>Ртутные лампы высокого давления  </vt:lpstr>
      <vt:lpstr>Ртутные лампы высокого давления</vt:lpstr>
      <vt:lpstr>Ртутные лампы высокого давления</vt:lpstr>
      <vt:lpstr>Металлогалоидные лампы  </vt:lpstr>
      <vt:lpstr>Металлогалоидные лампы  </vt:lpstr>
      <vt:lpstr>Металлогалоидные лампы  </vt:lpstr>
      <vt:lpstr>Натриевые лампы высокого давления  </vt:lpstr>
      <vt:lpstr>Натриевые лампы высокого давления</vt:lpstr>
      <vt:lpstr>Слайд 15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Типы ламп, конструкция, принцип работы.</dc:title>
  <dc:creator>RePack by Diakov</dc:creator>
  <cp:lastModifiedBy>Сергей</cp:lastModifiedBy>
  <cp:revision>5</cp:revision>
  <dcterms:created xsi:type="dcterms:W3CDTF">2017-05-26T21:06:09Z</dcterms:created>
  <dcterms:modified xsi:type="dcterms:W3CDTF">2017-06-11T15:49:24Z</dcterms:modified>
</cp:coreProperties>
</file>