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1" r:id="rId3"/>
    <p:sldId id="259" r:id="rId4"/>
    <p:sldId id="261" r:id="rId5"/>
    <p:sldId id="260" r:id="rId6"/>
    <p:sldId id="262" r:id="rId7"/>
    <p:sldId id="263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97B-667A-4491-A2B3-CD3CE93AE84B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071B-B89C-4FEF-8EFB-369A17932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97B-667A-4491-A2B3-CD3CE93AE84B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071B-B89C-4FEF-8EFB-369A17932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97B-667A-4491-A2B3-CD3CE93AE84B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071B-B89C-4FEF-8EFB-369A17932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97B-667A-4491-A2B3-CD3CE93AE84B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071B-B89C-4FEF-8EFB-369A17932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97B-667A-4491-A2B3-CD3CE93AE84B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071B-B89C-4FEF-8EFB-369A17932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97B-667A-4491-A2B3-CD3CE93AE84B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071B-B89C-4FEF-8EFB-369A17932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97B-667A-4491-A2B3-CD3CE93AE84B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071B-B89C-4FEF-8EFB-369A17932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97B-667A-4491-A2B3-CD3CE93AE84B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071B-B89C-4FEF-8EFB-369A17932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97B-667A-4491-A2B3-CD3CE93AE84B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071B-B89C-4FEF-8EFB-369A17932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97B-667A-4491-A2B3-CD3CE93AE84B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E071B-B89C-4FEF-8EFB-369A17932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2D97B-667A-4491-A2B3-CD3CE93AE84B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55AE071B-B89C-4FEF-8EFB-369A179320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72D97B-667A-4491-A2B3-CD3CE93AE84B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AE071B-B89C-4FEF-8EFB-369A179320A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/>
              </a:rPr>
              <a:t>Родители - </a:t>
            </a:r>
            <a:endParaRPr lang="ru-RU" sz="4800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611560" y="2708920"/>
            <a:ext cx="7848872" cy="273630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+mj-lt"/>
              </a:rPr>
              <a:t>п</a:t>
            </a:r>
            <a:r>
              <a:rPr lang="ru-RU" sz="4400" dirty="0" smtClean="0">
                <a:latin typeface="+mj-lt"/>
              </a:rPr>
              <a:t>ервые помощники и активные участники педагогического процесса.</a:t>
            </a:r>
            <a:endParaRPr lang="ru-RU" sz="4400" dirty="0">
              <a:latin typeface="+mj-lt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Форма взаимодействия детского сада и семьи-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704664"/>
            <a:ext cx="7691192" cy="3100599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+mj-lt"/>
              </a:rPr>
              <a:t>с</a:t>
            </a:r>
            <a:r>
              <a:rPr lang="ru-RU" sz="4000" dirty="0" smtClean="0">
                <a:latin typeface="+mj-lt"/>
              </a:rPr>
              <a:t>овместная деятельность педагогов, родителей и детей</a:t>
            </a:r>
            <a:endParaRPr lang="ru-RU" sz="4000" dirty="0">
              <a:latin typeface="+mj-lt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76456" cy="129614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задачи:</a:t>
            </a:r>
            <a:endParaRPr lang="ru-RU" sz="5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38912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Изучение семей детей</a:t>
            </a:r>
          </a:p>
          <a:p>
            <a:r>
              <a:rPr lang="ru-RU" sz="3200" dirty="0" smtClean="0"/>
              <a:t>Привлечение родителей к активному участию в деятельности учреждения</a:t>
            </a:r>
          </a:p>
          <a:p>
            <a:r>
              <a:rPr lang="ru-RU" sz="3200" dirty="0" smtClean="0"/>
              <a:t>Просвещение родителей в области педагогики и детской психологии</a:t>
            </a:r>
          </a:p>
          <a:p>
            <a:pPr>
              <a:buNone/>
            </a:pPr>
            <a:endParaRPr lang="ru-RU" sz="32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Формы работы с родителями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301608" cy="453650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Совместные праздники досуги</a:t>
            </a:r>
          </a:p>
          <a:p>
            <a:r>
              <a:rPr lang="ru-RU" sz="3600" dirty="0" smtClean="0"/>
              <a:t>Групповые и общие родительские собрания</a:t>
            </a:r>
          </a:p>
          <a:p>
            <a:r>
              <a:rPr lang="ru-RU" sz="3600" dirty="0" smtClean="0"/>
              <a:t>Индивидуальные и групповые консультации</a:t>
            </a:r>
          </a:p>
          <a:p>
            <a:r>
              <a:rPr lang="ru-RU" sz="3600" dirty="0" smtClean="0"/>
              <a:t>Совместные выставки</a:t>
            </a:r>
          </a:p>
          <a:p>
            <a:r>
              <a:rPr lang="ru-RU" sz="3600" dirty="0" smtClean="0"/>
              <a:t>Конкурсы</a:t>
            </a:r>
            <a:endParaRPr lang="ru-RU" sz="3600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Консультации</a:t>
            </a:r>
          </a:p>
          <a:p>
            <a:r>
              <a:rPr lang="ru-RU" sz="4400" dirty="0" smtClean="0"/>
              <a:t>Папки-передвижки</a:t>
            </a:r>
          </a:p>
          <a:p>
            <a:r>
              <a:rPr lang="ru-RU" sz="4400" dirty="0" smtClean="0"/>
              <a:t>Памятки</a:t>
            </a:r>
            <a:endParaRPr lang="ru-RU" sz="44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Цель беседы: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  Оказать родителям своевременную помощь по тому или иному вопросу воспитания, способствовать достижению единой точки зрения по этим вопросам</a:t>
            </a:r>
            <a:endParaRPr lang="ru-RU" sz="4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908720"/>
            <a:ext cx="7763200" cy="1224136"/>
          </a:xfrm>
        </p:spPr>
        <p:txBody>
          <a:bodyPr/>
          <a:lstStyle/>
          <a:p>
            <a:pPr algn="ctr"/>
            <a:r>
              <a:rPr lang="ru-RU" b="0" dirty="0" smtClean="0">
                <a:solidFill>
                  <a:schemeClr val="tx1"/>
                </a:solidFill>
                <a:effectLst/>
              </a:rPr>
              <a:t>Консультации :</a:t>
            </a:r>
            <a:r>
              <a:rPr lang="ru-RU" b="0" dirty="0" smtClean="0">
                <a:solidFill>
                  <a:schemeClr val="tx1"/>
                </a:solidFill>
                <a:effectLst/>
              </a:rPr>
              <a:t> </a:t>
            </a:r>
            <a:endParaRPr lang="ru-RU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395536" y="2704664"/>
            <a:ext cx="7907216" cy="374867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4400" dirty="0" smtClean="0">
                <a:latin typeface="+mj-lt"/>
              </a:rPr>
              <a:t>Плановые и неплановые;</a:t>
            </a:r>
          </a:p>
          <a:p>
            <a:pPr>
              <a:buFont typeface="Arial" pitchFamily="34" charset="0"/>
              <a:buChar char="•"/>
            </a:pPr>
            <a:r>
              <a:rPr lang="ru-RU" sz="4400" dirty="0" smtClean="0">
                <a:latin typeface="+mj-lt"/>
              </a:rPr>
              <a:t>Индивидуальные и групповые.</a:t>
            </a:r>
            <a:endParaRPr lang="ru-RU" sz="44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ru-RU" sz="4000" dirty="0">
              <a:latin typeface="+mj-lt"/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 smtClean="0">
                <a:solidFill>
                  <a:schemeClr val="tx1"/>
                </a:solidFill>
                <a:effectLst/>
              </a:rPr>
              <a:t>Спасибо</a:t>
            </a:r>
            <a:endParaRPr lang="ru-RU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+mj-lt"/>
              </a:rPr>
              <a:t>за внимание!</a:t>
            </a:r>
            <a:endParaRPr lang="ru-RU" sz="5400" dirty="0">
              <a:latin typeface="+mj-lt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</TotalTime>
  <Words>100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Родители - </vt:lpstr>
      <vt:lpstr>Форма взаимодействия детского сада и семьи-</vt:lpstr>
      <vt:lpstr>Основные задачи:</vt:lpstr>
      <vt:lpstr> Формы работы с родителями</vt:lpstr>
      <vt:lpstr> </vt:lpstr>
      <vt:lpstr>Цель беседы: </vt:lpstr>
      <vt:lpstr>Консультации : </vt:lpstr>
      <vt:lpstr>Спасибо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 Музей путешествий»</dc:title>
  <dc:creator>computer</dc:creator>
  <cp:lastModifiedBy>computer</cp:lastModifiedBy>
  <cp:revision>47</cp:revision>
  <dcterms:created xsi:type="dcterms:W3CDTF">2015-04-19T17:25:20Z</dcterms:created>
  <dcterms:modified xsi:type="dcterms:W3CDTF">2017-04-11T18:52:42Z</dcterms:modified>
</cp:coreProperties>
</file>