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1F403-E684-41FE-84D5-65146D07AE5A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0E82-A50B-4F44-BCB2-FE7202BDB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0E82-A50B-4F44-BCB2-FE7202BDB63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итул г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8215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  Мастер-класс</a:t>
            </a:r>
            <a:br>
              <a:rPr lang="ru-RU" sz="4800" b="1" i="1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«Изготовление георгиевской ленточки в технике </a:t>
            </a:r>
            <a:br>
              <a:rPr lang="ru-RU" sz="4800" b="1" i="1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канзаши»</a:t>
            </a:r>
            <a:endParaRPr lang="ru-RU" sz="4800" b="1" i="1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500438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Подготовила и провела: Кикоть М.Ю.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Воспитатель МДОУ «Рябинка»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с.Кубринск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70452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99218"/>
            <a:ext cx="3936454" cy="295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flipH="1">
            <a:off x="5580112" y="26064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Отмеряем и нарезаем оранжевую и чёрную ленты квадратиками 5х5см -7 шт., георгиевскую -  отрезком длиной 25 см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79715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Оплавляем срезы лент на огне во избежание осыпания.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8" y="2192615"/>
            <a:ext cx="3642869" cy="2732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69229"/>
            <a:ext cx="3724401" cy="279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flipH="1">
            <a:off x="1043608" y="4766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Изготавливаем двойной острый лепесток: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452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Складываем чёрный и оранжевый квадратики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треугольнички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2 раза, накладываем один на другой, совмещая уголки.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58300"/>
            <a:ext cx="6552728" cy="4046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48064" y="18864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Складываем 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треугольничка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вместе пополам, обрезаем уголок, выравнивая срезы.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8052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Соединяем срезы при помощи огня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72808" cy="475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08104" y="54868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Изготавливаем 7 таких лепестков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48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Склеиваем георгиевскую ленту петлёй.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658824" cy="4765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7"/>
            <a:ext cx="4217692" cy="320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88024" y="47667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Наклеиваем лепестки на георгиевскую ленту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колоском, сверху приклеиваем бусины….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37321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Наклеиваем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замок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Георгиевская лента готова!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гвоздик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2"/>
          </a:xfr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Если война коснулась твоей семьи. Если ты знаешь, какой ценой досталась нам Победа. Если ты гордишься своей историей, своей страной, своей семьёй. Если ты помнишь. Сделай «Георгиевскую ленточку» , как символ твоей памяти, прикрепи её на лацкан.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4400" b="1" i="1" dirty="0" smtClean="0"/>
              <a:t>ПОМНИ! ГОРДИСЬ! УВАЖАЙ!</a:t>
            </a:r>
            <a:endParaRPr lang="ru-RU" sz="4400" b="1" i="1" dirty="0"/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 гвоздик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9357" y="-29518"/>
            <a:ext cx="9183357" cy="6887518"/>
          </a:xfrm>
        </p:spPr>
      </p:pic>
      <p:sp>
        <p:nvSpPr>
          <p:cNvPr id="9" name="TextBox 8"/>
          <p:cNvSpPr txBox="1"/>
          <p:nvPr/>
        </p:nvSpPr>
        <p:spPr>
          <a:xfrm>
            <a:off x="3203848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42852"/>
            <a:ext cx="8534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Георгиевская лента – это лента от ордена св. Георгия, утверждённого осенью 1769 года императрицей Екатериной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II,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как орден за доблесть, проявленную в реальном бою. </a:t>
            </a:r>
          </a:p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D:\danye\syna\Рабочий стол\Мамочка\Georgi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964649"/>
            <a:ext cx="3786184" cy="473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гвоздик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t="-86" r="3124" b="11544"/>
          <a:stretch>
            <a:fillRect/>
          </a:stretch>
        </p:blipFill>
        <p:spPr>
          <a:xfrm>
            <a:off x="0" y="0"/>
            <a:ext cx="9170926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Одним из самых известных </a:t>
            </a:r>
            <a:endParaRPr lang="en-US" sz="3200" b="1" i="1" dirty="0" smtClean="0"/>
          </a:p>
          <a:p>
            <a:pPr algn="ctr"/>
            <a:r>
              <a:rPr lang="ru-RU" sz="3200" b="1" i="1" dirty="0" smtClean="0"/>
              <a:t>посмертных чудес святого Георгия является убийство копьем змея (дракона), опустошавшего землю одного языческого царя в Бейруте. Как гласит предание, когда выпал жребий отдать на растерзание чудовищу царскую дочь, явился Георгий на коне и пронзил змея копьем, избавив царевну от смерти. Явление святого способствовало обращению местных жителей в христианство.</a:t>
            </a:r>
            <a:endParaRPr lang="ru-RU" sz="3200" b="1" i="1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гвоздик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5859" b="8788"/>
          <a:stretch>
            <a:fillRect/>
          </a:stretch>
        </p:blipFill>
        <p:spPr>
          <a:xfrm>
            <a:off x="-39357" y="-29517"/>
            <a:ext cx="9183357" cy="6887517"/>
          </a:xfrm>
        </p:spPr>
      </p:pic>
      <p:sp>
        <p:nvSpPr>
          <p:cNvPr id="5" name="TextBox 4"/>
          <p:cNvSpPr txBox="1"/>
          <p:nvPr/>
        </p:nvSpPr>
        <p:spPr>
          <a:xfrm>
            <a:off x="755576" y="14127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72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Гео́ргиевская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ле́нта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— двухцветная лента к ордену Святого Георгия, Георгиевскому кресту, Георгиевской медали. 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 descr="D:\danye\syna\Рабочий стол\Мамочка\iCA69HK6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643314"/>
            <a:ext cx="2714644" cy="297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3500438"/>
            <a:ext cx="564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Цвета ленты — чёрный и жёлто-оранжевый — означают «дым и пламя» 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и являются знаком личной доблести солдата на поле боя.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071810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Георгиевские кресты</a:t>
            </a:r>
            <a:endParaRPr lang="ru-RU" sz="2400" b="1" i="1" dirty="0"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гвоздик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9015" y="-14262"/>
            <a:ext cx="9163015" cy="687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63915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В годы Великой Отечественной 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войны, 8 ноября 1943 года</a:t>
            </a:r>
            <a:b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был учрежден орден Славы трех степеней. Его статус так же, как и желто-черная расцветка ленты, напоминали о Георгиевском кресте. 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876"/>
            <a:ext cx="4095779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 гвоздик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9856" b="11538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851920" y="260648"/>
            <a:ext cx="5040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В канун празднования Дня Победы, которая стартовала в 2005 году, в год празднования 60-летия Великой Победы  стало доброй традицией, прикреплять себе на лацкан одежды Георгиевскую ленточку в знак памяти о героическом прошлом, выражая уважение к ветеранам, отдавая дань памяти павшим на поле боя, благодарность людям, отдавшим всё для фронта в годы Великой отечественной войны.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лацка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642918"/>
            <a:ext cx="315130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георгиевская.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770" y="548680"/>
            <a:ext cx="252582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георгиевская.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3573016"/>
            <a:ext cx="3420988" cy="282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георгиевска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0032" y="3645024"/>
            <a:ext cx="356355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георгиевская.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6216" y="598118"/>
            <a:ext cx="1968488" cy="261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143240" y="785794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Георгиевские ленточки </a:t>
            </a:r>
          </a:p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 технике канзаши 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3071810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Канзаши – это традиционное японское декоративно-прикладное искусство изготовления цветов, цветочных композиций и других изделий из натурального шёлка, атласных лент , завоёвывающее по всему миру  всё больше поклонников  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анзаши+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285728"/>
            <a:ext cx="3960440" cy="251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2222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156176" cy="461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1187624" y="40466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Для изготовления георгиевской ленточки в технике канзаши  потребуются следующие материалы и инструменты: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400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Артём</cp:lastModifiedBy>
  <cp:revision>42</cp:revision>
  <dcterms:created xsi:type="dcterms:W3CDTF">2015-03-14T05:58:55Z</dcterms:created>
  <dcterms:modified xsi:type="dcterms:W3CDTF">2017-04-21T11:17:10Z</dcterms:modified>
</cp:coreProperties>
</file>