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56" r:id="rId2"/>
    <p:sldId id="270" r:id="rId3"/>
    <p:sldId id="260" r:id="rId4"/>
    <p:sldId id="258" r:id="rId5"/>
    <p:sldId id="277" r:id="rId6"/>
    <p:sldId id="290" r:id="rId7"/>
    <p:sldId id="291" r:id="rId8"/>
    <p:sldId id="292" r:id="rId9"/>
    <p:sldId id="286" r:id="rId10"/>
    <p:sldId id="287" r:id="rId11"/>
    <p:sldId id="267" r:id="rId12"/>
    <p:sldId id="288" r:id="rId13"/>
    <p:sldId id="279" r:id="rId14"/>
    <p:sldId id="289" r:id="rId15"/>
    <p:sldId id="280" r:id="rId16"/>
    <p:sldId id="281" r:id="rId17"/>
    <p:sldId id="284" r:id="rId18"/>
    <p:sldId id="282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12825-2EDE-4217-B3AE-B34CBE960341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CC2C7-01EE-4A38-8FBC-3AA78793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CC2C7-01EE-4A38-8FBC-3AA78793A3C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C76B065-F6AE-4C8F-B67F-EFBC6FA98085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F3F249-041A-4427-8189-D493E6A0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15304" cy="1357322"/>
          </a:xfrm>
          <a:solidFill>
            <a:srgbClr val="00B0F0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Презентация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 «путешествие по Волгограду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86446" y="4786322"/>
            <a:ext cx="3071834" cy="1857388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МДОУ «Детский </a:t>
            </a:r>
            <a:r>
              <a:rPr lang="ru-RU" dirty="0" smtClean="0">
                <a:solidFill>
                  <a:srgbClr val="FF0000"/>
                </a:solidFill>
              </a:rPr>
              <a:t>сад №367 Красноармейского </a:t>
            </a:r>
            <a:r>
              <a:rPr lang="ru-RU" smtClean="0">
                <a:solidFill>
                  <a:srgbClr val="FF0000"/>
                </a:solidFill>
              </a:rPr>
              <a:t>района г.Волгограда»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воспитатель первой категории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Чистова О.К.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2781300" cy="181479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857760"/>
            <a:ext cx="2743209" cy="180737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Фонтан на центральной набережной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6929486" cy="4757921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8786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u="sng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</a:rPr>
              <a:t>“</a:t>
            </a:r>
            <a:endParaRPr lang="ru-RU" dirty="0" smtClean="0">
              <a:latin typeface="+mj-lt"/>
              <a:ea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Мамаев  курган    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памятник «Мать Родина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272" y="1857364"/>
            <a:ext cx="7715304" cy="3857652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6543692" cy="785818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/>
              <a:t>     </a:t>
            </a:r>
            <a:r>
              <a:rPr lang="ru-RU" sz="2800" i="1" dirty="0" smtClean="0">
                <a:solidFill>
                  <a:srgbClr val="FF0000"/>
                </a:solidFill>
              </a:rPr>
              <a:t>Скульптура «Скорбь матери»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7204760" cy="435771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7" y="412259"/>
            <a:ext cx="8139023" cy="608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Музей панорама «Сталинградская битва»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88897"/>
            <a:ext cx="7143800" cy="4958011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357167"/>
            <a:ext cx="77867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28736"/>
            <a:ext cx="6477019" cy="485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143000"/>
          </a:xfr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Красноармейский район – самый южный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    и самый большой район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волгограда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428736"/>
            <a:ext cx="6429420" cy="4857784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86676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Волго-донской канал имени </a:t>
            </a:r>
            <a:r>
              <a:rPr lang="ru-RU" sz="2800" dirty="0" err="1" smtClean="0">
                <a:solidFill>
                  <a:srgbClr val="FF0000"/>
                </a:solidFill>
              </a:rPr>
              <a:t>ленина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8954"/>
            <a:ext cx="7239000" cy="448818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751506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  Набережная красноармейского района</a:t>
            </a:r>
            <a:endParaRPr lang="ru-RU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7553356" cy="11801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    Маяк на волге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761" y="1928802"/>
            <a:ext cx="7904678" cy="392909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Памятник первой учительнице на бульваре  им.Энгельса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735500"/>
            <a:ext cx="7655726" cy="450336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7977691" cy="59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2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400" dirty="0" smtClean="0"/>
              <a:t>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56" y="428604"/>
            <a:ext cx="8050644" cy="60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958" y="500042"/>
            <a:ext cx="783068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71" y="357167"/>
            <a:ext cx="8021676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93215"/>
            <a:ext cx="7143800" cy="501952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7358114" cy="1357298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Вечный огонь на площади    павших борцов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Парад на площади павших борцов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8122079" cy="457203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86676" cy="857256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Железнодорожный вокзал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62104"/>
            <a:ext cx="7929618" cy="507495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001024" cy="928694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Центральная набережная г.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волгограда</a:t>
            </a: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64857"/>
            <a:ext cx="7072362" cy="530427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86</Words>
  <Application>Microsoft Office PowerPoint</Application>
  <PresentationFormat>Экран (4:3)</PresentationFormat>
  <Paragraphs>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Презентация    «путешествие по Волгограду»</vt:lpstr>
      <vt:lpstr>Слайд 2</vt:lpstr>
      <vt:lpstr>Слайд 3</vt:lpstr>
      <vt:lpstr>Слайд 4</vt:lpstr>
      <vt:lpstr>Слайд 5</vt:lpstr>
      <vt:lpstr> Вечный огонь на площади    павших борцов</vt:lpstr>
      <vt:lpstr>Парад на площади павших борцов</vt:lpstr>
      <vt:lpstr>Железнодорожный вокзал</vt:lpstr>
      <vt:lpstr>Центральная набережная г. волгограда</vt:lpstr>
      <vt:lpstr>Фонтан на центральной набережной</vt:lpstr>
      <vt:lpstr>  Мамаев  курган        памятник «Мать Родина»</vt:lpstr>
      <vt:lpstr>     Скульптура «Скорбь матери»</vt:lpstr>
      <vt:lpstr>Слайд 13</vt:lpstr>
      <vt:lpstr>Музей панорама «Сталинградская битва»</vt:lpstr>
      <vt:lpstr>        Красноармейский район – самый южный               и самый большой район волгограда</vt:lpstr>
      <vt:lpstr>Волго-донской канал имени ленина</vt:lpstr>
      <vt:lpstr>  Набережная красноармейского района</vt:lpstr>
      <vt:lpstr>            Маяк на волге</vt:lpstr>
      <vt:lpstr>Памятник первой учительнице на бульваре  им.Энгельса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ros</cp:lastModifiedBy>
  <cp:revision>162</cp:revision>
  <dcterms:created xsi:type="dcterms:W3CDTF">2014-04-10T16:53:38Z</dcterms:created>
  <dcterms:modified xsi:type="dcterms:W3CDTF">2017-06-15T15:50:26Z</dcterms:modified>
</cp:coreProperties>
</file>