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A58BA3-56A7-46A7-9E38-C3F99C7C9AEE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895773-E510-4DE0-B2F8-84AFB4879E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2691730"/>
          </a:xfrm>
        </p:spPr>
        <p:txBody>
          <a:bodyPr>
            <a:normAutofit/>
          </a:bodyPr>
          <a:lstStyle/>
          <a:p>
            <a:r>
              <a:rPr lang="ru-RU" dirty="0" smtClean="0"/>
              <a:t> Командная Викторина</a:t>
            </a:r>
            <a:br>
              <a:rPr lang="ru-RU" dirty="0" smtClean="0"/>
            </a:br>
            <a:r>
              <a:rPr lang="ru-RU" dirty="0" smtClean="0"/>
              <a:t>«Медицинская помощь» </a:t>
            </a:r>
            <a:br>
              <a:rPr lang="ru-RU" dirty="0" smtClean="0"/>
            </a:br>
            <a:r>
              <a:rPr lang="ru-RU" dirty="0" smtClean="0"/>
              <a:t>для учеников 9 класса.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5112568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СБО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Олиференко.И.Ю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КГБОУ школа 3.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0243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87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2304256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4</a:t>
            </a:r>
            <a:r>
              <a:rPr lang="ru-RU" sz="4000" b="1" i="1" u="sng" dirty="0"/>
              <a:t>. Собери аптечку. Выбери на ощупь только те предметы, которые нужны для домашней аптечки.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Ири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7200"/>
            <a:ext cx="4896544" cy="30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0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"/>
            <a:ext cx="7200799" cy="908719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5. Соедини правильно.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Ортопед                                Детский врач</a:t>
            </a:r>
            <a:endParaRPr lang="ru-RU" sz="3200" dirty="0"/>
          </a:p>
          <a:p>
            <a:r>
              <a:rPr lang="ru-RU" sz="3200" b="1" dirty="0"/>
              <a:t>Невропатолог                           Суставы</a:t>
            </a:r>
            <a:endParaRPr lang="ru-RU" sz="3200" dirty="0"/>
          </a:p>
          <a:p>
            <a:r>
              <a:rPr lang="ru-RU" sz="3200" b="1" dirty="0"/>
              <a:t>Окулист                                     Операции</a:t>
            </a:r>
            <a:endParaRPr lang="ru-RU" sz="3200" dirty="0"/>
          </a:p>
          <a:p>
            <a:r>
              <a:rPr lang="ru-RU" sz="3200" b="1" dirty="0"/>
              <a:t>Педиатр                                      Глаза</a:t>
            </a:r>
            <a:endParaRPr lang="ru-RU" sz="3200" dirty="0"/>
          </a:p>
          <a:p>
            <a:r>
              <a:rPr lang="ru-RU" sz="3200" b="1" dirty="0"/>
              <a:t>Хирург                                 Нервная система</a:t>
            </a:r>
            <a:endParaRPr lang="ru-RU" sz="3200" dirty="0"/>
          </a:p>
          <a:p>
            <a:r>
              <a:rPr lang="ru-RU" sz="3200" b="1" dirty="0"/>
              <a:t>Стоматолог                                 Сердце</a:t>
            </a:r>
            <a:endParaRPr lang="ru-RU" sz="3200" dirty="0"/>
          </a:p>
          <a:p>
            <a:r>
              <a:rPr lang="ru-RU" sz="3200" b="1" dirty="0"/>
              <a:t>Терапевт                                Уши, горло, нос</a:t>
            </a:r>
            <a:endParaRPr lang="ru-RU" sz="3200" dirty="0"/>
          </a:p>
          <a:p>
            <a:r>
              <a:rPr lang="ru-RU" sz="3200" b="1" dirty="0"/>
              <a:t>Травматолог                                 Зубы</a:t>
            </a:r>
            <a:endParaRPr lang="ru-RU" sz="3200" dirty="0"/>
          </a:p>
          <a:p>
            <a:r>
              <a:rPr lang="ru-RU" sz="3200" b="1" dirty="0"/>
              <a:t>Кардиолог                                    Травмы</a:t>
            </a:r>
            <a:endParaRPr lang="ru-RU" sz="3200" dirty="0"/>
          </a:p>
          <a:p>
            <a:r>
              <a:rPr lang="ru-RU" sz="3200" b="1" dirty="0"/>
              <a:t>Лор                                    Врач для взрослых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7517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/>
              <a:t>6. Выбери, что нужно </a:t>
            </a:r>
            <a:r>
              <a:rPr lang="ru-RU" sz="3600" b="1" i="1" u="sng" dirty="0" smtClean="0"/>
              <a:t>взять чтобы </a:t>
            </a:r>
            <a:r>
              <a:rPr lang="ru-RU" sz="3600" b="1" i="1" u="sng" dirty="0"/>
              <a:t>попасть на прием к врачу?</a:t>
            </a:r>
            <a:endParaRPr lang="ru-RU" sz="3600" dirty="0"/>
          </a:p>
        </p:txBody>
      </p:sp>
      <p:pic>
        <p:nvPicPr>
          <p:cNvPr id="3" name="Рисунок 2" descr="C:\Users\1\Desktop\мед попощь\1017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2492896"/>
            <a:ext cx="571182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221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37713_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211">
            <a:off x="611559" y="548680"/>
            <a:ext cx="547260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ед попощь\100148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334">
            <a:off x="2930293" y="3264575"/>
            <a:ext cx="5692894" cy="2620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193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98283349_894657_strahovo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753">
            <a:off x="755576" y="162028"/>
            <a:ext cx="4680521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ед попощь\140848051384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875">
            <a:off x="4421735" y="2191618"/>
            <a:ext cx="4678725" cy="3701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18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bi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" y="620689"/>
            <a:ext cx="593788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ед попощь\i (1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176464" cy="201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94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IMG_12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6805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ед попощь\загра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791454" cy="602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мед попощь\i (15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46449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604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7. Практическое задание.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/>
              <a:t>« Забинтовать палец на руке».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Ирина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7606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5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04665"/>
            <a:ext cx="6984775" cy="1368152"/>
          </a:xfrm>
        </p:spPr>
        <p:txBody>
          <a:bodyPr>
            <a:normAutofit/>
          </a:bodyPr>
          <a:lstStyle/>
          <a:p>
            <a:r>
              <a:rPr lang="ru-RU" sz="3600" b="1" i="1" u="sng" dirty="0"/>
              <a:t>8. Найди инфекционные заболевания.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риппторблаветрянаяоспашгорапереломбдоменингиткорьтравмаронеакраснухадзхавыгрыжаторгепатитбдлоголовакухангинаэлошстоматитзубыязваорпавдифтерияюлрпафлюсушибдгнедизентериятуберкулезждомотитаппендицитлдшгнлопаячменьюж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373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Назовите меры профилактики в борьбе с инфекционными заболеваниями.</a:t>
            </a:r>
            <a:endParaRPr lang="ru-RU" dirty="0"/>
          </a:p>
        </p:txBody>
      </p:sp>
      <p:pic>
        <p:nvPicPr>
          <p:cNvPr id="3" name="Рисунок 2" descr="C:\Users\1\Desktop\мед попощь\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" y="2708920"/>
            <a:ext cx="5937885" cy="328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4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cs typeface="Aharoni" pitchFamily="2" charset="-79"/>
              </a:rPr>
              <a:t>Блиц – опрос.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6768752" cy="4248472"/>
          </a:xfrm>
        </p:spPr>
        <p:txBody>
          <a:bodyPr>
            <a:normAutofit/>
          </a:bodyPr>
          <a:lstStyle/>
          <a:p>
            <a:r>
              <a:rPr lang="ru-RU" b="1" dirty="0"/>
              <a:t>1) Как называется участковый врач, который принимает детей?</a:t>
            </a:r>
          </a:p>
          <a:p>
            <a:r>
              <a:rPr lang="ru-RU" b="1" dirty="0"/>
              <a:t>2) Оправдательный документ для школьников от врача?</a:t>
            </a:r>
          </a:p>
          <a:p>
            <a:r>
              <a:rPr lang="ru-RU" b="1" dirty="0"/>
              <a:t>3) Что измеряет тонометр?</a:t>
            </a:r>
          </a:p>
          <a:p>
            <a:r>
              <a:rPr lang="ru-RU" b="1" dirty="0"/>
              <a:t>4) Что выдает врач работающему человеку после окончания лечения?</a:t>
            </a:r>
          </a:p>
          <a:p>
            <a:r>
              <a:rPr lang="ru-RU" b="1" dirty="0"/>
              <a:t>5) Где берут талон к врачу?</a:t>
            </a:r>
          </a:p>
          <a:p>
            <a:r>
              <a:rPr lang="ru-RU" b="1" dirty="0"/>
              <a:t>6) Что сдают в лабораторию при больнице?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20" y="188640"/>
            <a:ext cx="14536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4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14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815657"/>
            <a:ext cx="5689600" cy="5226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6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2" y="883602"/>
            <a:ext cx="5926455" cy="5090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47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i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542476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esktop\мед попощь\i (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54461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84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i (1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24736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91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zdorovoe-pita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836712"/>
            <a:ext cx="655272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8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мед попощь\picturepicture_362032736014_946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7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98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Будьте здоровы!</a:t>
            </a:r>
            <a:endParaRPr lang="ru-RU" sz="3600" dirty="0"/>
          </a:p>
        </p:txBody>
      </p:sp>
      <p:pic>
        <p:nvPicPr>
          <p:cNvPr id="3" name="Рисунок 2" descr="C:\Users\1\Desktop\мед попощь\rtr3dd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60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7) Нормальная температура тела человека?</a:t>
            </a:r>
          </a:p>
          <a:p>
            <a:r>
              <a:rPr lang="ru-RU" sz="2400" b="1" dirty="0"/>
              <a:t>8) Как называется медицинский центр, который обследует людей?</a:t>
            </a:r>
          </a:p>
          <a:p>
            <a:r>
              <a:rPr lang="ru-RU" sz="2400" b="1" dirty="0"/>
              <a:t>9) Кто назначает лечение больному?</a:t>
            </a:r>
          </a:p>
          <a:p>
            <a:r>
              <a:rPr lang="ru-RU" sz="2400" b="1" dirty="0"/>
              <a:t>10) Как называется помещение в школе, где находится медсестра?</a:t>
            </a:r>
          </a:p>
          <a:p>
            <a:r>
              <a:rPr lang="ru-RU" sz="2400" b="1" dirty="0"/>
              <a:t>11) Куда обращается человек, если он получил травму?</a:t>
            </a:r>
          </a:p>
          <a:p>
            <a:r>
              <a:rPr lang="ru-RU" sz="2400" b="1" dirty="0"/>
              <a:t>12) Что можно измерить человеку при осмотре у врача?</a:t>
            </a:r>
          </a:p>
        </p:txBody>
      </p:sp>
    </p:spTree>
    <p:extLst>
      <p:ext uri="{BB962C8B-B14F-4D97-AF65-F5344CB8AC3E}">
        <p14:creationId xmlns:p14="http://schemas.microsoft.com/office/powerpoint/2010/main" val="84475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91480"/>
            <a:ext cx="8208912" cy="75608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Aharoni" pitchFamily="2" charset="-79"/>
              </a:rPr>
              <a:t>Угадай медицинские учреждения.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>
                <a:cs typeface="Aharoni" pitchFamily="2" charset="-79"/>
              </a:rPr>
              <a:t/>
            </a:r>
            <a:br>
              <a:rPr lang="ru-RU" sz="3600" b="1" dirty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Б……………………..а.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А………………а.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П…………………………….а.</a:t>
            </a:r>
            <a:br>
              <a:rPr lang="ru-RU" sz="3600" b="1" dirty="0" smtClean="0">
                <a:cs typeface="Aharoni" pitchFamily="2" charset="-79"/>
              </a:rPr>
            </a:br>
            <a:r>
              <a:rPr lang="ru-RU" sz="3600" b="1" dirty="0" smtClean="0">
                <a:cs typeface="Aharoni" pitchFamily="2" charset="-79"/>
              </a:rPr>
              <a:t>С………………………….й.</a:t>
            </a:r>
            <a:endParaRPr lang="ru-RU" sz="3600" b="1" dirty="0"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330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Больница.</a:t>
            </a:r>
            <a:endParaRPr lang="ru-RU" dirty="0"/>
          </a:p>
        </p:txBody>
      </p:sp>
      <p:pic>
        <p:nvPicPr>
          <p:cNvPr id="3" name="Рисунок 2" descr="C:\Users\1\Desktop\мед попощь\5afac1b2bcb2bcc512ddee89ec4dd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44824"/>
            <a:ext cx="676875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94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Аптека.</a:t>
            </a:r>
            <a:endParaRPr lang="ru-RU" dirty="0"/>
          </a:p>
        </p:txBody>
      </p:sp>
      <p:pic>
        <p:nvPicPr>
          <p:cNvPr id="3" name="Рисунок 2" descr="C:\Users\1\Desktop\мед попощь\1510_1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8477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97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haroni" pitchFamily="2" charset="-79"/>
              </a:rPr>
              <a:t>Поликлиника</a:t>
            </a:r>
            <a:r>
              <a:rPr lang="ru-RU" dirty="0" smtClean="0">
                <a:cs typeface="Aharoni" pitchFamily="2" charset="-79"/>
              </a:rPr>
              <a:t>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3" name="Рисунок 2" descr="C:\Users\1\Desktop\мед попощь\128c749411da577e9542261e347e02b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16832"/>
            <a:ext cx="66967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36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Санаторий.</a:t>
            </a:r>
            <a:endParaRPr lang="ru-RU" dirty="0"/>
          </a:p>
        </p:txBody>
      </p:sp>
      <p:pic>
        <p:nvPicPr>
          <p:cNvPr id="3" name="Рисунок 2" descr="C:\Users\1\Desktop\мед попощь\g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16832"/>
            <a:ext cx="6552728" cy="4136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177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25344" cy="689322"/>
          </a:xfrm>
        </p:spPr>
        <p:txBody>
          <a:bodyPr>
            <a:noAutofit/>
          </a:bodyPr>
          <a:lstStyle/>
          <a:p>
            <a:r>
              <a:rPr lang="ru-RU" sz="2400" b="1" i="1" u="sng" dirty="0"/>
              <a:t>3. Выбери профессии медицинских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u="sng" dirty="0"/>
              <a:t>работников.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604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Терапевт                         Педагог</a:t>
            </a:r>
            <a:endParaRPr lang="ru-RU" sz="3200" dirty="0"/>
          </a:p>
          <a:p>
            <a:r>
              <a:rPr lang="ru-RU" sz="3200" b="1" dirty="0"/>
              <a:t>              Технолог                             Лор</a:t>
            </a:r>
            <a:endParaRPr lang="ru-RU" sz="3200" dirty="0"/>
          </a:p>
          <a:p>
            <a:r>
              <a:rPr lang="ru-RU" sz="3200" b="1" dirty="0"/>
              <a:t>Окулист                     Невропатолог</a:t>
            </a:r>
            <a:endParaRPr lang="ru-RU" sz="3200" dirty="0"/>
          </a:p>
          <a:p>
            <a:r>
              <a:rPr lang="ru-RU" sz="3200" b="1" dirty="0"/>
              <a:t>                         Психиатр              Уборщица</a:t>
            </a:r>
            <a:endParaRPr lang="ru-RU" sz="3200" dirty="0"/>
          </a:p>
          <a:p>
            <a:r>
              <a:rPr lang="ru-RU" sz="3200" b="1" dirty="0"/>
              <a:t>Педиатр                          Стоматолог</a:t>
            </a:r>
            <a:endParaRPr lang="ru-RU" sz="3200" dirty="0"/>
          </a:p>
          <a:p>
            <a:r>
              <a:rPr lang="ru-RU" sz="3200" b="1" dirty="0"/>
              <a:t>                Плотник                      Лаборант</a:t>
            </a:r>
            <a:endParaRPr lang="ru-RU" sz="3200" dirty="0"/>
          </a:p>
          <a:p>
            <a:r>
              <a:rPr lang="ru-RU" sz="3200" b="1" dirty="0"/>
              <a:t>Медсестра                  Маляр            Санитар</a:t>
            </a:r>
            <a:endParaRPr lang="ru-RU" sz="3200" dirty="0"/>
          </a:p>
          <a:p>
            <a:r>
              <a:rPr lang="ru-RU" sz="3200" b="1" dirty="0"/>
              <a:t>    Рентгенолог                   Повар</a:t>
            </a:r>
            <a:endParaRPr lang="ru-RU" sz="3200" dirty="0"/>
          </a:p>
          <a:p>
            <a:r>
              <a:rPr lang="ru-RU" sz="3200" b="1" dirty="0"/>
              <a:t> Травматолог          Хирург            Портной</a:t>
            </a:r>
            <a:endParaRPr lang="ru-RU" sz="3200" dirty="0"/>
          </a:p>
          <a:p>
            <a:r>
              <a:rPr lang="ru-RU" sz="3200" b="1" dirty="0"/>
              <a:t>               Вахтер                          Ортопед</a:t>
            </a:r>
            <a:endParaRPr lang="ru-RU" sz="3200" dirty="0"/>
          </a:p>
          <a:p>
            <a:r>
              <a:rPr lang="ru-RU" sz="3200" b="1" dirty="0"/>
              <a:t>Нарколог                  Плотник             Юрист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41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269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 Командная Викторина «Медицинская помощь»  для учеников 9 класса.</vt:lpstr>
      <vt:lpstr>Блиц – опрос.</vt:lpstr>
      <vt:lpstr>Презентация PowerPoint</vt:lpstr>
      <vt:lpstr>Угадай медицинские учреждения.  Б……………………..а. А………………а. П…………………………….а. С………………………….й.</vt:lpstr>
      <vt:lpstr> Больница.</vt:lpstr>
      <vt:lpstr>Аптека.</vt:lpstr>
      <vt:lpstr>Поликлиника.</vt:lpstr>
      <vt:lpstr> Санаторий.</vt:lpstr>
      <vt:lpstr>3. Выбери профессии медицинских работников. </vt:lpstr>
      <vt:lpstr>4. Собери аптечку. Выбери на ощупь только те предметы, которые нужны для домашней аптечки. </vt:lpstr>
      <vt:lpstr>5. Соедини правильно. </vt:lpstr>
      <vt:lpstr>6. Выбери, что нужно взять чтобы попасть на прием к врачу?</vt:lpstr>
      <vt:lpstr>Презентация PowerPoint</vt:lpstr>
      <vt:lpstr>Презентация PowerPoint</vt:lpstr>
      <vt:lpstr>Презентация PowerPoint</vt:lpstr>
      <vt:lpstr>Презентация PowerPoint</vt:lpstr>
      <vt:lpstr>7. Практическое задание. « Забинтовать палец на руке». </vt:lpstr>
      <vt:lpstr>8. Найди инфекционные заболевания.</vt:lpstr>
      <vt:lpstr>Назовите меры профилактики в борьбе с инфекционными заболеваниями.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Викторина «Медицинская помощь» для учеников 9 класса.</dc:title>
  <dc:creator>Ирина</dc:creator>
  <cp:lastModifiedBy>Ирина</cp:lastModifiedBy>
  <cp:revision>10</cp:revision>
  <dcterms:created xsi:type="dcterms:W3CDTF">2017-06-13T10:13:04Z</dcterms:created>
  <dcterms:modified xsi:type="dcterms:W3CDTF">2017-06-13T11:54:08Z</dcterms:modified>
</cp:coreProperties>
</file>