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07" autoAdjust="0"/>
    <p:restoredTop sz="94660"/>
  </p:normalViewPr>
  <p:slideViewPr>
    <p:cSldViewPr>
      <p:cViewPr varScale="1">
        <p:scale>
          <a:sx n="74" d="100"/>
          <a:sy n="74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D859A-B922-44CE-839C-D900115C27C3}" type="datetimeFigureOut">
              <a:rPr lang="ru-RU"/>
              <a:pPr>
                <a:defRPr/>
              </a:pPr>
              <a:t>07.06.2017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0BE35-8053-4807-AB70-2CD6125914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7FAD4-A07E-4F36-824A-5D284569DD58}" type="datetimeFigureOut">
              <a:rPr lang="ru-RU"/>
              <a:pPr>
                <a:defRPr/>
              </a:pPr>
              <a:t>07.06.2017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23603-7E18-4118-8D14-2CFF0B8672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1E94C-16C6-497A-BF51-F04F4D46CD91}" type="datetimeFigureOut">
              <a:rPr lang="ru-RU"/>
              <a:pPr>
                <a:defRPr/>
              </a:pPr>
              <a:t>07.06.2017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B19B9-61C3-4900-A05C-BEEABB75E0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E6706-A8A2-4A90-883C-1E8F045EB1C8}" type="datetimeFigureOut">
              <a:rPr lang="ru-RU"/>
              <a:pPr>
                <a:defRPr/>
              </a:pPr>
              <a:t>07.06.2017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751F6-8674-4DA6-B108-23E3F09A61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ADA50-5109-46F6-BCB1-2B38163586A9}" type="datetimeFigureOut">
              <a:rPr lang="ru-RU"/>
              <a:pPr>
                <a:defRPr/>
              </a:pPr>
              <a:t>07.06.2017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5282F-1049-4EE5-903D-245445905A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0D196-1917-4805-8DA7-FD0BBA39F419}" type="datetimeFigureOut">
              <a:rPr lang="ru-RU"/>
              <a:pPr>
                <a:defRPr/>
              </a:pPr>
              <a:t>07.06.2017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6D46C-C96A-4559-89A1-6FB4A4B10A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CE605-AFDC-4DFD-9DB8-9DFFCD70244D}" type="datetimeFigureOut">
              <a:rPr lang="ru-RU"/>
              <a:pPr>
                <a:defRPr/>
              </a:pPr>
              <a:t>07.06.2017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BD548-3D15-4776-A227-B4205A979C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974C6-5D06-4BB4-A8FF-1800AB129971}" type="datetimeFigureOut">
              <a:rPr lang="ru-RU"/>
              <a:pPr>
                <a:defRPr/>
              </a:pPr>
              <a:t>07.06.2017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4B9D6-F4CE-4A6D-84A8-FA2F330301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3A0EF-306A-4C91-917A-B30170EC79E3}" type="datetimeFigureOut">
              <a:rPr lang="ru-RU"/>
              <a:pPr>
                <a:defRPr/>
              </a:pPr>
              <a:t>07.06.2017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1AE35-01B7-4FB5-BDE1-564DB5551B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E317A-A074-413A-A9E8-691E01EDBBE6}" type="datetimeFigureOut">
              <a:rPr lang="ru-RU"/>
              <a:pPr>
                <a:defRPr/>
              </a:pPr>
              <a:t>07.06.2017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DE808-EA56-4655-8520-6EDA433A90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213D1-7D14-4C7B-A537-6ED4D3ED15F8}" type="datetimeFigureOut">
              <a:rPr lang="ru-RU"/>
              <a:pPr>
                <a:defRPr/>
              </a:pPr>
              <a:t>07.06.2017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248A6-50EF-40A0-9045-2EE7AA18C6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B6110C-DCA7-4890-AEFA-71C5C7D6ADE1}" type="datetimeFigureOut">
              <a:rPr lang="ru-RU"/>
              <a:pPr>
                <a:defRPr/>
              </a:pPr>
              <a:t>07.06.2017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437561-9E63-4FAC-9081-BF56666E16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grpSp>
          <p:nvGrpSpPr>
            <p:cNvPr id="12" name="Полилиния 11"/>
            <p:cNvGrpSpPr>
              <a:grpSpLocks/>
            </p:cNvGrpSpPr>
            <p:nvPr/>
          </p:nvGrpSpPr>
          <p:grpSpPr bwMode="auto">
            <a:xfrm>
              <a:off x="-6124" y="-10242"/>
              <a:ext cx="9137904" cy="1048512"/>
              <a:chOff x="-6096" y="-24384"/>
              <a:chExt cx="9137904" cy="1048512"/>
            </a:xfrm>
          </p:grpSpPr>
          <p:pic>
            <p:nvPicPr>
              <p:cNvPr id="1034" name="Полилиния 11"/>
              <p:cNvPicPr>
                <a:picLocks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-6096" y="-24384"/>
                <a:ext cx="9137904" cy="1048512"/>
              </a:xfrm>
              <a:prstGeom prst="rect">
                <a:avLst/>
              </a:prstGeom>
              <a:noFill/>
            </p:spPr>
          </p:pic>
          <p:sp>
            <p:nvSpPr>
              <p:cNvPr id="1035" name="Text Box 11"/>
              <p:cNvSpPr txBox="1">
                <a:spLocks noChangeArrowheads="1"/>
              </p:cNvSpPr>
              <p:nvPr/>
            </p:nvSpPr>
            <p:spPr bwMode="auto">
              <a:xfrm rot="21435692">
                <a:off x="-29294" y="421671"/>
                <a:ext cx="0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</p:grpSp>
        <p:grpSp>
          <p:nvGrpSpPr>
            <p:cNvPr id="13" name="Полилиния 12"/>
            <p:cNvGrpSpPr>
              <a:grpSpLocks/>
            </p:cNvGrpSpPr>
            <p:nvPr/>
          </p:nvGrpSpPr>
          <p:grpSpPr bwMode="auto">
            <a:xfrm>
              <a:off x="-6124" y="62910"/>
              <a:ext cx="9156192" cy="914400"/>
              <a:chOff x="-6096" y="48768"/>
              <a:chExt cx="9156192" cy="914400"/>
            </a:xfrm>
          </p:grpSpPr>
          <p:pic>
            <p:nvPicPr>
              <p:cNvPr id="1037" name="Полилиния 12"/>
              <p:cNvPicPr>
                <a:picLocks noChangeArrowheads="1"/>
              </p:cNvPicPr>
              <p:nvPr/>
            </p:nvPicPr>
            <p:blipFill>
              <a:blip r:embed="rId14"/>
              <a:srcRect/>
              <a:stretch>
                <a:fillRect/>
              </a:stretch>
            </p:blipFill>
            <p:spPr bwMode="auto">
              <a:xfrm>
                <a:off x="-6096" y="48768"/>
                <a:ext cx="9156192" cy="914400"/>
              </a:xfrm>
              <a:prstGeom prst="rect">
                <a:avLst/>
              </a:prstGeom>
              <a:noFill/>
            </p:spPr>
          </p:pic>
          <p:sp>
            <p:nvSpPr>
              <p:cNvPr id="1038" name="Text Box 14"/>
              <p:cNvSpPr txBox="1">
                <a:spLocks noChangeArrowheads="1"/>
              </p:cNvSpPr>
              <p:nvPr/>
            </p:nvSpPr>
            <p:spPr bwMode="auto">
              <a:xfrm rot="21435692">
                <a:off x="-21711" y="495361"/>
                <a:ext cx="0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84" r:id="rId9"/>
    <p:sldLayoutId id="2147483675" r:id="rId10"/>
    <p:sldLayoutId id="21474836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851775" cy="864096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Муниципальное автономное образовательное учреждение </a:t>
            </a:r>
            <a:b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СОШ №5</a:t>
            </a:r>
            <a:endParaRPr lang="ru-RU" sz="1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499097"/>
            <a:ext cx="8496944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«ТРИЗ – игры 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 методические пособия,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используемые в ДОУ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+mn-lt"/>
              </a:rPr>
              <a:t>Воспитатель: Репина Елена Витальевна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2743200" cy="116205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22530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2531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2532" name="Picture 2" descr="G:\DCIM\100PHOTO\SAM_07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285750"/>
            <a:ext cx="8643938" cy="619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57290" y="2000240"/>
            <a:ext cx="6215106" cy="258532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Спасибо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за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внимание.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Прямоугольник 3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7544" y="1124744"/>
            <a:ext cx="8252718" cy="4408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2244143" y="385561"/>
            <a:ext cx="4957763" cy="1162050"/>
          </a:xfrm>
        </p:spPr>
        <p:txBody>
          <a:bodyPr/>
          <a:lstStyle/>
          <a:p>
            <a:pPr algn="ctr"/>
            <a:r>
              <a:rPr lang="ru-RU" sz="6600" b="1" dirty="0" err="1" smtClean="0">
                <a:solidFill>
                  <a:srgbClr val="7030A0"/>
                </a:solidFill>
                <a:latin typeface="Arial Black" pitchFamily="34" charset="0"/>
              </a:rPr>
              <a:t>Эвроритм</a:t>
            </a:r>
            <a:endParaRPr lang="ru-RU" sz="6600" b="1" dirty="0" smtClean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15362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5364" name="Рисунок 4" descr="C:\Documents and Settings\Пользователь\Рабочий стол\ф мл\SAM_007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1571625"/>
            <a:ext cx="7858125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Заголовок 1"/>
          <p:cNvSpPr>
            <a:spLocks noGrp="1"/>
          </p:cNvSpPr>
          <p:nvPr>
            <p:ph type="title"/>
          </p:nvPr>
        </p:nvSpPr>
        <p:spPr>
          <a:xfrm>
            <a:off x="2267744" y="188640"/>
            <a:ext cx="5386388" cy="1771650"/>
          </a:xfrm>
        </p:spPr>
        <p:txBody>
          <a:bodyPr/>
          <a:lstStyle/>
          <a:p>
            <a:pPr algn="ctr"/>
            <a:r>
              <a:rPr lang="ru-RU" sz="6600" b="1" dirty="0" smtClean="0">
                <a:solidFill>
                  <a:srgbClr val="7030A0"/>
                </a:solidFill>
                <a:latin typeface="Arial Black" pitchFamily="34" charset="0"/>
              </a:rPr>
              <a:t>Круги </a:t>
            </a:r>
            <a:r>
              <a:rPr lang="ru-RU" sz="6600" b="1" dirty="0" err="1" smtClean="0">
                <a:solidFill>
                  <a:srgbClr val="7030A0"/>
                </a:solidFill>
                <a:latin typeface="Arial Black" pitchFamily="34" charset="0"/>
              </a:rPr>
              <a:t>Луллия</a:t>
            </a:r>
            <a:endParaRPr lang="ru-RU" sz="6600" b="1" dirty="0" smtClean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16388" name="Picture 2" descr="C:\Documents and Settings\Пользователь\Рабочий стол\фото\SAM_119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75" y="2143125"/>
            <a:ext cx="6900863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7411" name="Заголовок 1"/>
          <p:cNvSpPr>
            <a:spLocks noGrp="1"/>
          </p:cNvSpPr>
          <p:nvPr>
            <p:ph type="title"/>
          </p:nvPr>
        </p:nvSpPr>
        <p:spPr>
          <a:xfrm>
            <a:off x="2195736" y="409575"/>
            <a:ext cx="5172075" cy="1162050"/>
          </a:xfrm>
        </p:spPr>
        <p:txBody>
          <a:bodyPr/>
          <a:lstStyle/>
          <a:p>
            <a:pPr algn="ctr"/>
            <a:r>
              <a:rPr lang="ru-RU" sz="6600" b="1" dirty="0" err="1" smtClean="0">
                <a:solidFill>
                  <a:srgbClr val="7030A0"/>
                </a:solidFill>
                <a:latin typeface="Arial Black" pitchFamily="34" charset="0"/>
              </a:rPr>
              <a:t>Гусеничка</a:t>
            </a:r>
            <a:endParaRPr lang="ru-RU" sz="6600" b="1" dirty="0" smtClean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17412" name="Picture 2" descr="C:\Documents and Settings\Пользователь\Рабочий стол\фото\SAM_11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1571625"/>
            <a:ext cx="77152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Заголовок 1"/>
          <p:cNvSpPr>
            <a:spLocks noGrp="1"/>
          </p:cNvSpPr>
          <p:nvPr>
            <p:ph type="title"/>
          </p:nvPr>
        </p:nvSpPr>
        <p:spPr>
          <a:xfrm>
            <a:off x="842962" y="332656"/>
            <a:ext cx="7529513" cy="1414463"/>
          </a:xfrm>
        </p:spPr>
        <p:txBody>
          <a:bodyPr/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  <a:latin typeface="Arial Black" pitchFamily="34" charset="0"/>
              </a:rPr>
              <a:t>Волшебная</a:t>
            </a:r>
            <a:br>
              <a:rPr lang="ru-RU" sz="5400" b="1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5400" b="1" dirty="0" smtClean="0">
                <a:solidFill>
                  <a:srgbClr val="7030A0"/>
                </a:solidFill>
                <a:latin typeface="Arial Black" pitchFamily="34" charset="0"/>
              </a:rPr>
              <a:t>дорожка</a:t>
            </a:r>
          </a:p>
        </p:txBody>
      </p:sp>
      <p:pic>
        <p:nvPicPr>
          <p:cNvPr id="18436" name="Picture 2" descr="C:\Documents and Settings\Пользователь\Рабочий стол\фото\SAM_126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1857375"/>
            <a:ext cx="7215188" cy="481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Заголовок 1"/>
          <p:cNvSpPr>
            <a:spLocks noGrp="1"/>
          </p:cNvSpPr>
          <p:nvPr>
            <p:ph type="title"/>
          </p:nvPr>
        </p:nvSpPr>
        <p:spPr>
          <a:xfrm>
            <a:off x="685800" y="285750"/>
            <a:ext cx="8029575" cy="1390650"/>
          </a:xfrm>
        </p:spPr>
        <p:txBody>
          <a:bodyPr/>
          <a:lstStyle/>
          <a:p>
            <a:r>
              <a:rPr lang="ru-RU" sz="4800" b="1" smtClean="0">
                <a:solidFill>
                  <a:srgbClr val="7030A0"/>
                </a:solidFill>
                <a:latin typeface="Arial Black" pitchFamily="34" charset="0"/>
              </a:rPr>
              <a:t>«Дидактический мяч»</a:t>
            </a:r>
          </a:p>
        </p:txBody>
      </p:sp>
      <p:pic>
        <p:nvPicPr>
          <p:cNvPr id="19460" name="Picture 2" descr="C:\Documents and Settings\Пользователь\Рабочий стол\фото\SAM_12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1714500"/>
            <a:ext cx="74295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5800" y="514350"/>
            <a:ext cx="4957763" cy="1162050"/>
          </a:xfrm>
          <a:prstGeom prst="rect">
            <a:avLst/>
          </a:prstGeom>
        </p:spPr>
        <p:txBody>
          <a:bodyPr lIns="0" rIns="0" bIns="0" anchor="b"/>
          <a:lstStyle/>
          <a:p>
            <a:pPr fontAlgn="auto">
              <a:spcAft>
                <a:spcPts val="0"/>
              </a:spcAft>
              <a:defRPr/>
            </a:pPr>
            <a:endParaRPr lang="ru-RU" sz="6600" b="1" dirty="0">
              <a:solidFill>
                <a:srgbClr val="7030A0"/>
              </a:solidFill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20484" name="Заголовок 1"/>
          <p:cNvSpPr>
            <a:spLocks noGrp="1"/>
          </p:cNvSpPr>
          <p:nvPr>
            <p:ph type="title"/>
          </p:nvPr>
        </p:nvSpPr>
        <p:spPr>
          <a:xfrm>
            <a:off x="2555776" y="188640"/>
            <a:ext cx="4814888" cy="1162050"/>
          </a:xfrm>
        </p:spPr>
        <p:txBody>
          <a:bodyPr/>
          <a:lstStyle/>
          <a:p>
            <a:pPr algn="ctr"/>
            <a:r>
              <a:rPr lang="ru-RU" sz="6600" b="1" dirty="0" smtClean="0">
                <a:solidFill>
                  <a:srgbClr val="7030A0"/>
                </a:solidFill>
                <a:latin typeface="Arial Black" pitchFamily="34" charset="0"/>
              </a:rPr>
              <a:t>«Часы»</a:t>
            </a:r>
          </a:p>
        </p:txBody>
      </p:sp>
      <p:pic>
        <p:nvPicPr>
          <p:cNvPr id="20485" name="Picture 4" descr="C:\Documents and Settings\Пользователь\Рабочий стол\фото\SAM_12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472" y="1412776"/>
            <a:ext cx="8108950" cy="497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6886575" cy="1162050"/>
          </a:xfrm>
        </p:spPr>
        <p:txBody>
          <a:bodyPr/>
          <a:lstStyle/>
          <a:p>
            <a:pPr algn="ctr"/>
            <a:r>
              <a:rPr lang="ru-RU" sz="6600" b="1" dirty="0" smtClean="0">
                <a:solidFill>
                  <a:srgbClr val="7030A0"/>
                </a:solidFill>
                <a:latin typeface="Arial Black" pitchFamily="34" charset="0"/>
              </a:rPr>
              <a:t>«</a:t>
            </a:r>
            <a:r>
              <a:rPr lang="ru-RU" sz="6600" b="1" dirty="0" err="1" smtClean="0">
                <a:solidFill>
                  <a:srgbClr val="7030A0"/>
                </a:solidFill>
                <a:latin typeface="Arial Black" pitchFamily="34" charset="0"/>
              </a:rPr>
              <a:t>Вертолина</a:t>
            </a:r>
            <a:r>
              <a:rPr lang="ru-RU" sz="6600" b="1" dirty="0" smtClean="0">
                <a:solidFill>
                  <a:srgbClr val="7030A0"/>
                </a:solidFill>
                <a:latin typeface="Arial Black" pitchFamily="34" charset="0"/>
              </a:rPr>
              <a:t>»</a:t>
            </a:r>
          </a:p>
        </p:txBody>
      </p:sp>
      <p:pic>
        <p:nvPicPr>
          <p:cNvPr id="21507" name="Picture 2" descr="C:\Documents and Settings\Пользователь\Рабочий стол\фото\SAM_1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6002000" y="-10287000"/>
            <a:ext cx="540067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3" descr="C:\Documents and Settings\Пользователь\Рабочий стол\фото\SAM_120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928688" y="1571625"/>
            <a:ext cx="7451725" cy="49672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124</TotalTime>
  <Words>41</Words>
  <Application>Microsoft Office PowerPoint</Application>
  <PresentationFormat>Экран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Муниципальное автономное образовательное учреждение  СОШ №5</vt:lpstr>
      <vt:lpstr>Презентация PowerPoint</vt:lpstr>
      <vt:lpstr>Эвроритм</vt:lpstr>
      <vt:lpstr>Круги Луллия</vt:lpstr>
      <vt:lpstr>Гусеничка</vt:lpstr>
      <vt:lpstr>Волшебная дорожка</vt:lpstr>
      <vt:lpstr>«Дидактический мяч»</vt:lpstr>
      <vt:lpstr>«Часы»</vt:lpstr>
      <vt:lpstr>«Вертолина»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15</cp:revision>
  <dcterms:modified xsi:type="dcterms:W3CDTF">2017-06-07T09:06:58Z</dcterms:modified>
</cp:coreProperties>
</file>