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E5EC-D6BF-49DF-AE03-B676B8FC4BD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8618-BE70-4498-BB7F-DBC6D82F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E5EC-D6BF-49DF-AE03-B676B8FC4BD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8618-BE70-4498-BB7F-DBC6D82F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E5EC-D6BF-49DF-AE03-B676B8FC4BD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8618-BE70-4498-BB7F-DBC6D82F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E5EC-D6BF-49DF-AE03-B676B8FC4BD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8618-BE70-4498-BB7F-DBC6D82F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E5EC-D6BF-49DF-AE03-B676B8FC4BD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8618-BE70-4498-BB7F-DBC6D82F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E5EC-D6BF-49DF-AE03-B676B8FC4BD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8618-BE70-4498-BB7F-DBC6D82F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E5EC-D6BF-49DF-AE03-B676B8FC4BD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8618-BE70-4498-BB7F-DBC6D82F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E5EC-D6BF-49DF-AE03-B676B8FC4BD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8618-BE70-4498-BB7F-DBC6D82F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E5EC-D6BF-49DF-AE03-B676B8FC4BD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8618-BE70-4498-BB7F-DBC6D82F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E5EC-D6BF-49DF-AE03-B676B8FC4BD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8618-BE70-4498-BB7F-DBC6D82F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E5EC-D6BF-49DF-AE03-B676B8FC4BD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8618-BE70-4498-BB7F-DBC6D82FD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E5EC-D6BF-49DF-AE03-B676B8FC4BD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8618-BE70-4498-BB7F-DBC6D82FD9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Абдула\Documents\скаченные презентации\ваш ребенок идет в школу\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6021288"/>
            <a:ext cx="425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воспитатель: </a:t>
            </a:r>
            <a:r>
              <a:rPr lang="ru-RU" dirty="0" err="1" smtClean="0"/>
              <a:t>Гулагаева</a:t>
            </a:r>
            <a:r>
              <a:rPr lang="ru-RU" dirty="0" smtClean="0"/>
              <a:t> М.И.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Абдула\Documents\скаченные презентации\ваш ребенок идет в школу\image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Абдула\Documents\скаченные презентации\ваш ребенок идет в школу\image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Абдула\Documents\скаченные презентации\ваш ребенок идет в школу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Абдула\Documents\скаченные презентации\ваш ребенок идет в школу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Абдула\Documents\скаченные презентации\ваш ребенок идет в школу\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Абдула\Documents\скаченные презентации\ваш ребенок идет в школу\image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Абдула\Documents\скаченные презентации\ваш ребенок идет в школу\image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Абдула\Documents\скаченные презентации\ваш ребенок идет в школу\image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Абдула\Documents\скаченные презентации\ваш ребенок идет в школу\image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Абдула\Documents\скаченные презентации\ваш ребенок идет в школу\image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2017-05-26T05:31:26Z</dcterms:created>
  <dcterms:modified xsi:type="dcterms:W3CDTF">2017-05-26T05:42:52Z</dcterms:modified>
</cp:coreProperties>
</file>