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00" r:id="rId5"/>
    <p:sldId id="280" r:id="rId6"/>
    <p:sldId id="302" r:id="rId7"/>
    <p:sldId id="259" r:id="rId8"/>
    <p:sldId id="267" r:id="rId9"/>
    <p:sldId id="261" r:id="rId10"/>
    <p:sldId id="262" r:id="rId11"/>
    <p:sldId id="263" r:id="rId12"/>
    <p:sldId id="281" r:id="rId13"/>
    <p:sldId id="264" r:id="rId14"/>
    <p:sldId id="265" r:id="rId15"/>
    <p:sldId id="266" r:id="rId16"/>
    <p:sldId id="282" r:id="rId17"/>
    <p:sldId id="301" r:id="rId18"/>
    <p:sldId id="268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03" r:id="rId31"/>
    <p:sldId id="304" r:id="rId32"/>
    <p:sldId id="305" r:id="rId33"/>
  </p:sldIdLst>
  <p:sldSz cx="9144000" cy="6858000" type="screen4x3"/>
  <p:notesSz cx="6858000" cy="9144000"/>
  <p:custShowLst>
    <p:custShow name="Произвольный показ 1" id="0">
      <p:sldLst>
        <p:sld r:id="rId1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58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B2104-36B1-44B0-84B0-28FBB7E2BE8B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A689-A065-47A8-A748-E9303DE06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Урок-игра «Деление десятичных дробей на натуральные числа»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Заполнить</a:t>
            </a:r>
            <a:r>
              <a:rPr lang="ru-RU" baseline="0" dirty="0" smtClean="0"/>
              <a:t> ячейки таблицы – проверяем правильность заполнения каждой строки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Заполнить</a:t>
            </a:r>
            <a:r>
              <a:rPr lang="ru-RU" baseline="0" dirty="0" smtClean="0"/>
              <a:t> ячейки таблицы – проверяем правильность заполнения каждой строки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определить вид четырехугольника надо вспомнить их виды, и чем они отличаются друг от друга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Заполняем</a:t>
            </a:r>
            <a:r>
              <a:rPr lang="ru-RU" baseline="0" dirty="0" smtClean="0"/>
              <a:t> последний столбец 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Заполняем</a:t>
            </a:r>
            <a:r>
              <a:rPr lang="ru-RU" baseline="0" dirty="0" smtClean="0"/>
              <a:t> последний столбец таблицы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Заполняем</a:t>
            </a:r>
            <a:r>
              <a:rPr lang="ru-RU" baseline="0" dirty="0" smtClean="0"/>
              <a:t> последний столбец таблицы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Отличная работа! (При наведении мыши на кнопку – раздаются аплодисменты!)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Отдохнем, ребята! (При нажатии на кнопку «Далее» включается</a:t>
            </a:r>
            <a:r>
              <a:rPr lang="ru-RU" baseline="0" dirty="0" smtClean="0"/>
              <a:t> автоматический режим </a:t>
            </a:r>
            <a:r>
              <a:rPr lang="ru-RU" baseline="0" dirty="0" err="1" smtClean="0"/>
              <a:t>физминутки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Шагом марш!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Закроем глаза и левой рукой водим </a:t>
            </a:r>
            <a:r>
              <a:rPr lang="ru-RU" dirty="0" err="1" smtClean="0"/>
              <a:t>влево-вправо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r>
              <a:rPr lang="ru-RU" baseline="0" dirty="0" smtClean="0"/>
              <a:t> появляются по щелчку «мыши»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теперь правой рукой водим </a:t>
            </a:r>
            <a:r>
              <a:rPr lang="ru-RU" dirty="0" err="1" smtClean="0"/>
              <a:t>влево-вправо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движения вместе с мышкой правой рукой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Делаем движения вместе с мышкой левой рукой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Повороты головы</a:t>
            </a:r>
            <a:r>
              <a:rPr lang="ru-RU" baseline="0" dirty="0" smtClean="0"/>
              <a:t> влево и вправо, моргаем глазами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Сжали кулаки,</a:t>
            </a:r>
            <a:r>
              <a:rPr lang="ru-RU" baseline="0" dirty="0" smtClean="0"/>
              <a:t> повторяем движения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теперь потанцуем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теперь потанцуем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Поморгаем глазами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Спасибо!</a:t>
            </a:r>
            <a:r>
              <a:rPr lang="ru-RU" baseline="0" dirty="0" smtClean="0"/>
              <a:t> До встречи на новой </a:t>
            </a:r>
            <a:r>
              <a:rPr lang="ru-RU" baseline="0" dirty="0" err="1" smtClean="0"/>
              <a:t>физминутке</a:t>
            </a:r>
            <a:r>
              <a:rPr lang="ru-RU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Подведем итоги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Правило появляется по щелчку «мыши»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Запишем домашнее 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Изобразите</a:t>
            </a:r>
            <a:r>
              <a:rPr lang="ru-RU" baseline="0" dirty="0" smtClean="0"/>
              <a:t> на листочках с таблицами смайлик, соответствующий вашему настроению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Надо помочь друзьям!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Раздать</a:t>
            </a:r>
            <a:r>
              <a:rPr lang="ru-RU" baseline="0" dirty="0" smtClean="0"/>
              <a:t> учащимся таблицы (см. файл </a:t>
            </a:r>
            <a:r>
              <a:rPr lang="en-US" baseline="0" dirty="0" err="1" smtClean="0"/>
              <a:t>Razdatka</a:t>
            </a:r>
            <a:r>
              <a:rPr lang="en-US" baseline="0" dirty="0" smtClean="0"/>
              <a:t>)</a:t>
            </a:r>
            <a:r>
              <a:rPr lang="ru-RU" baseline="0" dirty="0" smtClean="0"/>
              <a:t>, у каждого учащегося три 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</a:t>
            </a:r>
            <a:r>
              <a:rPr lang="ru-RU" baseline="0" dirty="0" smtClean="0"/>
              <a:t> №1 – секретный код; таблица №2 – расшифровка кодов; таблица №3 – для заполнения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каждую ячейку таблицы №3 необходимо записать число, предварительно решив пример, имеющий соответствующий</a:t>
            </a:r>
            <a:r>
              <a:rPr lang="ru-RU" baseline="0" dirty="0" smtClean="0"/>
              <a:t> символ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r>
              <a:rPr lang="ru-RU" baseline="0" dirty="0" smtClean="0"/>
              <a:t> правильности решения примеров (значения появляются по щелчку «мыши»)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Заполнить</a:t>
            </a:r>
            <a:r>
              <a:rPr lang="ru-RU" baseline="0" dirty="0" smtClean="0"/>
              <a:t> ячейки таблицы – проверяем правильность заполнения каждой строки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A689-A065-47A8-A748-E9303DE068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4C6-A9E1-4A9A-9393-B5B9EC044EDD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1005-B0A3-48C9-BEC5-58F79865CDC0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A9B-3C68-4F22-94C1-9C5828EB72C2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1ABB-9F89-4CC0-9BE0-A540F9ECA591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1A0-69F4-459C-A88F-FE91474440E8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BC7-CD68-4E3B-AEA0-A4A0BD0DEF45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48F0-F6BD-4157-B4E1-E0574B2ACB95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6D-366E-48CB-9291-D1BFEFF22D59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6CC-AACA-4D4C-8271-9358F73C3E28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490-290E-43C4-9D27-E2D83A207223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AD96-66CB-476F-BA15-49DC4C4A4781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2846-946C-4EBD-A1CE-8BDCB6365FBA}" type="datetime1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CFE0-157E-4640-AEA4-F7B9FAF3E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arina%20Zinina\!!!&#1064;&#1050;&#1054;&#1051;&#1040;\&#1044;&#1054;&#1050;&#1059;&#1052;&#1045;&#1053;&#1058;&#1067;%20&#1044;&#1051;&#1071;%20&#1040;&#1058;&#1058;&#1045;&#1057;&#1058;&#1040;&#1062;&#1048;&#1048;\Konkurs2016\urok_igra\&#1050;&#1086;&#1085;&#1082;&#1091;&#1088;&#1089;&#1085;&#1072;&#1103;%20&#1088;&#1072;&#1073;&#1086;&#1090;&#1072;\Pesenka_fizmin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215370" cy="30003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ДЕЛЕНИЕ ДЕСЯТИЧНЫХ ДРОБЕЙ </a:t>
            </a:r>
            <a:br>
              <a:rPr lang="ru-RU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НАТУРАЛЬНЫЕ ЧИСЛА</a:t>
            </a:r>
            <a:endParaRPr lang="ru-RU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2387450" cy="25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29058" y="492919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0004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СОШ №33с углубленным изучением английского языка</a:t>
            </a:r>
          </a:p>
          <a:p>
            <a:pPr algn="ctr"/>
            <a:r>
              <a:rPr lang="ru-RU" dirty="0" smtClean="0"/>
              <a:t>г. Озерск Челябинская область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600076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– Зинина Марина Владимировна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428625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УРОК-ИГРА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виды четырехугольников вы знаете?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900igr.net/datas/tsvet-i-forma/Figury-6.files/0002-002-Kvadrat.jpg"/>
          <p:cNvPicPr>
            <a:picLocks noChangeAspect="1" noChangeArrowheads="1"/>
          </p:cNvPicPr>
          <p:nvPr/>
        </p:nvPicPr>
        <p:blipFill>
          <a:blip r:embed="rId3"/>
          <a:srcRect l="19231" t="2564" r="19231" b="5128"/>
          <a:stretch>
            <a:fillRect/>
          </a:stretch>
        </p:blipFill>
        <p:spPr bwMode="auto">
          <a:xfrm>
            <a:off x="857224" y="4000504"/>
            <a:ext cx="1857388" cy="2089562"/>
          </a:xfrm>
          <a:prstGeom prst="rect">
            <a:avLst/>
          </a:prstGeom>
          <a:noFill/>
        </p:spPr>
      </p:pic>
      <p:pic>
        <p:nvPicPr>
          <p:cNvPr id="1028" name="Picture 4" descr="http://900igr.net/datas/tsvet-i-forma/Figury-6.files/0003-003-Prjamougolnik.jpg"/>
          <p:cNvPicPr>
            <a:picLocks noChangeAspect="1" noChangeArrowheads="1"/>
          </p:cNvPicPr>
          <p:nvPr/>
        </p:nvPicPr>
        <p:blipFill>
          <a:blip r:embed="rId4"/>
          <a:srcRect t="12403"/>
          <a:stretch>
            <a:fillRect/>
          </a:stretch>
        </p:blipFill>
        <p:spPr bwMode="auto">
          <a:xfrm>
            <a:off x="5143504" y="4143380"/>
            <a:ext cx="3071834" cy="2018124"/>
          </a:xfrm>
          <a:prstGeom prst="rect">
            <a:avLst/>
          </a:prstGeom>
          <a:noFill/>
        </p:spPr>
      </p:pic>
      <p:pic>
        <p:nvPicPr>
          <p:cNvPr id="1030" name="Picture 6" descr="http://900igr.net/datas/tsvet-i-forma/Figury-6.files/0010-010-CHetyrjokhugolnik.jpg"/>
          <p:cNvPicPr>
            <a:picLocks noChangeAspect="1" noChangeArrowheads="1"/>
          </p:cNvPicPr>
          <p:nvPr/>
        </p:nvPicPr>
        <p:blipFill>
          <a:blip r:embed="rId5"/>
          <a:srcRect t="22222"/>
          <a:stretch>
            <a:fillRect/>
          </a:stretch>
        </p:blipFill>
        <p:spPr bwMode="auto">
          <a:xfrm>
            <a:off x="3000364" y="2071678"/>
            <a:ext cx="306162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прямоугольник</a:t>
                      </a:r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прямоугольник</a:t>
                      </a:r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квадрат</a:t>
                      </a:r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прямоугольник</a:t>
                      </a:r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квадрат</a:t>
                      </a:r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четырехугольник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792961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ОТЛИЧНАЯ РАБОТА!!!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D:\Marina Zinina\картинки\АНИМИРОВАННЫЕ КАРТИНКИ\ЧЕЛОВЕЧКИ\b396b22a569eb2792cdbc293709bd2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1500198" cy="2005528"/>
          </a:xfrm>
          <a:prstGeom prst="rect">
            <a:avLst/>
          </a:prstGeom>
          <a:noFill/>
        </p:spPr>
      </p:pic>
      <p:pic>
        <p:nvPicPr>
          <p:cNvPr id="4" name="Picture 2" descr="D:\Marina Zinina\картинки\АНИМИРОВАННЫЕ КАРТИНКИ\ЧЕЛОВЕЧКИ\b396b22a569eb2792cdbc293709bd2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8794" y="4000504"/>
            <a:ext cx="1500198" cy="2005528"/>
          </a:xfrm>
          <a:prstGeom prst="rect">
            <a:avLst/>
          </a:prstGeom>
          <a:noFill/>
        </p:spPr>
      </p:pic>
      <p:sp>
        <p:nvSpPr>
          <p:cNvPr id="5" name="Управляющая кнопка: звук 4">
            <a:hlinkClick r:id="" action="ppaction://noaction" highlightClick="1">
              <a:snd r:embed="rId4" name="applause.wav" builtIn="1"/>
            </a:hlinkClick>
            <a:hlinkHover r:id="" action="ppaction://noaction">
              <a:snd r:embed="rId4" name="applause.wav" builtIn="1"/>
            </a:hlinkHover>
          </p:cNvPr>
          <p:cNvSpPr/>
          <p:nvPr/>
        </p:nvSpPr>
        <p:spPr>
          <a:xfrm>
            <a:off x="4643438" y="5786454"/>
            <a:ext cx="500066" cy="357190"/>
          </a:xfrm>
          <a:prstGeom prst="actionButtonSou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3569921" cy="322185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00" y="3214686"/>
            <a:ext cx="1785950" cy="32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Marina Zinina\картинки\МУЛЬТЯШКИ\detskie1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572008"/>
            <a:ext cx="1076677" cy="128586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928794" y="2428868"/>
            <a:ext cx="3571900" cy="1428760"/>
          </a:xfrm>
          <a:prstGeom prst="cloudCallout">
            <a:avLst>
              <a:gd name="adj1" fmla="val -37812"/>
              <a:gd name="adj2" fmla="val 80133"/>
            </a:avLst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Спасибо, ребята! Наконец-то, мы дома!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ФИЗМИНУТКА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!!!!!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214810" y="5357826"/>
            <a:ext cx="928694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rina Zinina\картинки\АНИМИРОВАННЫЕ КАРТИНКИ\ЗАЙКИ\87061378_large_3D_Animashki_na_prozrachnom_fone__31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214686"/>
            <a:ext cx="3333750" cy="3333750"/>
          </a:xfrm>
          <a:prstGeom prst="rect">
            <a:avLst/>
          </a:prstGeom>
          <a:noFill/>
        </p:spPr>
      </p:pic>
      <p:pic>
        <p:nvPicPr>
          <p:cNvPr id="5" name="Pesenka_fizm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42918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Вспомним правило деления десятичной дроби на натуральное число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Чтобы разделить десятичную дробь на натуральное число</a:t>
            </a:r>
            <a:r>
              <a:rPr lang="ru-RU" sz="2800" dirty="0" smtClean="0"/>
              <a:t>, надо…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143116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 разделить дробь на это число, не обращая внимания на запятую;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3472765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2) поставить в частном запятую, когда кончится деление целой части.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92919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целая часть меньше делителя, </a:t>
            </a:r>
            <a:endParaRPr lang="en-US" sz="2800" b="1" dirty="0" smtClean="0"/>
          </a:p>
          <a:p>
            <a:r>
              <a:rPr lang="ru-RU" sz="2800" b="1" dirty="0" smtClean="0"/>
              <a:t>то</a:t>
            </a:r>
            <a:r>
              <a:rPr lang="ru-RU" sz="2800" dirty="0" smtClean="0"/>
              <a:t>…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8478" y="535782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частное начинается с нуля целых.</a:t>
            </a:r>
            <a:r>
              <a:rPr lang="en-US" sz="2800" dirty="0" smtClean="0"/>
              <a:t> 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2643182"/>
            <a:ext cx="2286016" cy="21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rina Zinina\картинки\АНИМИРОВАННЫЕ КАРТИНКИ\МЫШКИ\0_a1fc0_3e55451c_or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29066"/>
            <a:ext cx="2200885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Tm="725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rina Zinina\картинки\АНИМИРОВАННЫЕ КАРТИНКИ\МЫШКИ\0_a1fc0_3e55451c_or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71736" y="3929066"/>
            <a:ext cx="2200885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rina Zinina\картинки\АНИМИРОВАННЫЕ КАРТИНКИ\МЫШКИ\0_a1fc9_fdee951c_or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1733550" cy="2476500"/>
          </a:xfrm>
          <a:prstGeom prst="rect">
            <a:avLst/>
          </a:prstGeom>
          <a:noFill/>
        </p:spPr>
      </p:pic>
    </p:spTree>
  </p:cSld>
  <p:clrMapOvr>
    <a:masterClrMapping/>
  </p:clrMapOvr>
  <p:transition advTm="594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rina Zinina\картинки\АНИМИРОВАННЫЕ КАРТИНКИ\МЫШКИ\0_a1fc9_fdee951c_or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5984" y="4000504"/>
            <a:ext cx="1733550" cy="2476500"/>
          </a:xfrm>
          <a:prstGeom prst="rect">
            <a:avLst/>
          </a:prstGeom>
          <a:noFill/>
        </p:spPr>
      </p:pic>
    </p:spTree>
  </p:cSld>
  <p:clrMapOvr>
    <a:masterClrMapping/>
  </p:clrMapOvr>
  <p:transition advTm="734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arina Zinina\картинки\АНИМИРОВАННЫЕ КАРТИНКИ\СОБАКИ\boxer-dog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35756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Tm="1280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rina Zinina\картинки\АНИМИРОВАННЫЕ КАРТИНКИ\ПТИЦЫ\0008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390900"/>
            <a:ext cx="2228850" cy="3467100"/>
          </a:xfrm>
          <a:prstGeom prst="rect">
            <a:avLst/>
          </a:prstGeom>
          <a:noFill/>
        </p:spPr>
      </p:pic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Marina Zinina\картинки\АНИМИРОВАННЫЕ КАРТИНКИ\ЖИВОТНЫЕ\bfi122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86190"/>
            <a:ext cx="2373219" cy="2920884"/>
          </a:xfrm>
          <a:prstGeom prst="rect">
            <a:avLst/>
          </a:prstGeom>
          <a:noFill/>
        </p:spPr>
      </p:pic>
    </p:spTree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rina Zinina\картинки\АНИМИРОВАННЫЕ КАРТИНКИ\ЖИВОТНЫЕ\78226977_aLemurDanceStephP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71942"/>
            <a:ext cx="2357454" cy="2455681"/>
          </a:xfrm>
          <a:prstGeom prst="rect">
            <a:avLst/>
          </a:prstGeom>
          <a:noFill/>
        </p:spPr>
      </p:pic>
    </p:spTree>
  </p:cSld>
  <p:clrMapOvr>
    <a:masterClrMapping/>
  </p:clrMapOvr>
  <p:transition advTm="747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arina Zinina\картинки\АНИМИРОВАННЫЕ КАРТИНКИ\ПТИЦЫ\0_afdc3_323b42f5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000372"/>
            <a:ext cx="2971800" cy="3714750"/>
          </a:xfrm>
          <a:prstGeom prst="rect">
            <a:avLst/>
          </a:prstGeom>
          <a:noFill/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rina Zinina\картинки\АНИМИРОВАННЫЕ КАРТИНКИ\КОШКИ\0_a1f45_9ecc86a3_or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429000"/>
            <a:ext cx="33909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Чтобы разделить десятичную дробь на 10, 100, 1000, …</a:t>
            </a:r>
            <a:r>
              <a:rPr lang="ru-RU" sz="2800" dirty="0" smtClean="0"/>
              <a:t>, надо…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1214422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перенести запятую в этой дроби на столько цифр влево, сколько нулей стоит после единицы в делителе.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2857520" cy="25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87857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ИТОГИ УРОКА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10902"/>
            <a:ext cx="65722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Какова была цель нашего урока?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300109"/>
            <a:ext cx="3500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Мы ее достигли?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418" y="3228803"/>
            <a:ext cx="662597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Какие знания нам сегодня понадобились?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296" y="4729001"/>
            <a:ext cx="73314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Какие умения от вас потребовались при выполнении заданий?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2387450" cy="25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2389054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ПОВТОРИТЬ п.34-35</a:t>
            </a:r>
          </a:p>
          <a:p>
            <a:endParaRPr lang="ru-RU" sz="3600" dirty="0" smtClean="0"/>
          </a:p>
          <a:p>
            <a:pPr algn="ctr"/>
            <a:r>
              <a:rPr lang="ru-RU" sz="3600" dirty="0" smtClean="0"/>
              <a:t>№1379 (</a:t>
            </a:r>
            <a:r>
              <a:rPr lang="ru-RU" sz="3600" dirty="0" err="1" smtClean="0"/>
              <a:t>з</a:t>
            </a:r>
            <a:r>
              <a:rPr lang="ru-RU" sz="3600" dirty="0" smtClean="0"/>
              <a:t>, и); 1387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 Понравился ли вам урок?</a:t>
            </a:r>
          </a:p>
          <a:p>
            <a:r>
              <a:rPr lang="ru-RU" sz="3600" dirty="0" smtClean="0"/>
              <a:t>- Как вы оцениваете свое участие в общем деле? </a:t>
            </a:r>
          </a:p>
          <a:p>
            <a:r>
              <a:rPr lang="ru-RU" sz="3600" dirty="0" smtClean="0"/>
              <a:t>- Довольны ли вы собой?</a:t>
            </a:r>
          </a:p>
          <a:p>
            <a:endParaRPr lang="ru-RU" sz="3600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14480" y="4429132"/>
            <a:ext cx="1357322" cy="1214446"/>
          </a:xfrm>
          <a:prstGeom prst="smileyFace">
            <a:avLst>
              <a:gd name="adj" fmla="val 4653"/>
            </a:avLst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071934" y="4429132"/>
            <a:ext cx="1357322" cy="1214446"/>
          </a:xfrm>
          <a:prstGeom prst="smileyFace">
            <a:avLst>
              <a:gd name="adj" fmla="val 811"/>
            </a:avLst>
          </a:prstGeom>
          <a:solidFill>
            <a:srgbClr val="FFFF99"/>
          </a:solidFill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429388" y="4429132"/>
            <a:ext cx="1357322" cy="1214446"/>
          </a:xfrm>
          <a:prstGeom prst="smileyFace">
            <a:avLst>
              <a:gd name="adj" fmla="val -4567"/>
            </a:avLst>
          </a:prstGeom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rina Zinina\картинки\МУЛЬТЯШКИ\detskie1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29132"/>
            <a:ext cx="1571636" cy="1876983"/>
          </a:xfrm>
          <a:prstGeom prst="rect">
            <a:avLst/>
          </a:prstGeom>
          <a:noFill/>
        </p:spPr>
      </p:pic>
      <p:pic>
        <p:nvPicPr>
          <p:cNvPr id="3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86058"/>
            <a:ext cx="3643338" cy="328811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72132" y="571480"/>
            <a:ext cx="18262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71480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Трое друзей хотят попасть домой, но чтобы это произошло им нужно заполнить таблицу.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70" y="4500570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ПОМОГИТЕ НАМ, ПОЖАЛУЙСТА!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ЗАПОЛНИТЕ ТАБЛИЦУ С СЕКРЕТНЫМИ КОДАМИ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000108"/>
          <a:ext cx="3357586" cy="1643074"/>
        </p:xfrm>
        <a:graphic>
          <a:graphicData uri="http://schemas.openxmlformats.org/drawingml/2006/table">
            <a:tbl>
              <a:tblPr/>
              <a:tblGrid>
                <a:gridCol w="437147"/>
                <a:gridCol w="425393"/>
                <a:gridCol w="433474"/>
                <a:gridCol w="418779"/>
                <a:gridCol w="1642793"/>
              </a:tblGrid>
              <a:tr h="5476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Стороны четырехугольника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четырехугольника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®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¥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♥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♪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Times New Roman"/>
                        </a:rPr>
                        <a:t>۩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♫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@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3504" y="857232"/>
          <a:ext cx="2857519" cy="4214840"/>
        </p:xfrm>
        <a:graphic>
          <a:graphicData uri="http://schemas.openxmlformats.org/drawingml/2006/table">
            <a:tbl>
              <a:tblPr/>
              <a:tblGrid>
                <a:gridCol w="871139"/>
                <a:gridCol w="993190"/>
                <a:gridCol w="993190"/>
              </a:tblGrid>
              <a:tr h="602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Символ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®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9,2 :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¥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7,8 : 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6,5 :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20,7 :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47,4 :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♥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63,2 :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79 :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♪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110,6 : 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Times New Roman"/>
                        </a:rPr>
                        <a:t>۩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55,8 :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102,9 : 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♫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177 :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@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114,4 :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3286124"/>
          <a:ext cx="3357586" cy="1500197"/>
        </p:xfrm>
        <a:graphic>
          <a:graphicData uri="http://schemas.openxmlformats.org/drawingml/2006/table">
            <a:tbl>
              <a:tblPr/>
              <a:tblGrid>
                <a:gridCol w="437147"/>
                <a:gridCol w="425393"/>
                <a:gridCol w="433474"/>
                <a:gridCol w="418779"/>
                <a:gridCol w="1642793"/>
              </a:tblGrid>
              <a:tr h="5000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Стороны четырехугольника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четырехугольника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224" y="4857760"/>
            <a:ext cx="8337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Marina Zinina\картинки\МУЛЬТЯШКИ\detskie1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252" y="5357826"/>
            <a:ext cx="853838" cy="1019727"/>
          </a:xfrm>
          <a:prstGeom prst="rect">
            <a:avLst/>
          </a:prstGeom>
          <a:noFill/>
        </p:spPr>
      </p:pic>
      <p:pic>
        <p:nvPicPr>
          <p:cNvPr id="7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0154" y="4929198"/>
            <a:ext cx="158311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символом, соответствующим символу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0697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®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¥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♥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/>
                          <a:cs typeface="Times New Roman"/>
                        </a:rPr>
                        <a:t>♪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800" dirty="0" smtClean="0">
                          <a:latin typeface="+mn-lt"/>
                          <a:cs typeface="+mn-cs"/>
                        </a:rPr>
                        <a:t>۩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/>
                          <a:cs typeface="Times New Roman"/>
                        </a:rPr>
                        <a:t>♫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@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8082" y="4071942"/>
            <a:ext cx="12307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57148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2,3</a:t>
            </a:r>
            <a:endParaRPr lang="ru-RU" sz="3200" dirty="0"/>
          </a:p>
        </p:txBody>
      </p:sp>
      <p:pic>
        <p:nvPicPr>
          <p:cNvPr id="11266" name="Picture 2" descr="D:\Marina Zinina\картинки\МУЛЬТЯШКИ\detskie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643446"/>
            <a:ext cx="1212737" cy="144835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1472" y="64291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®</a:t>
            </a:r>
            <a:r>
              <a:rPr lang="en-US" sz="3200" dirty="0" smtClean="0"/>
              <a:t>  </a:t>
            </a:r>
            <a:r>
              <a:rPr lang="ru-RU" sz="3200" dirty="0" smtClean="0"/>
              <a:t>9,2 : 4 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6446" y="64291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¥  </a:t>
            </a:r>
            <a:r>
              <a:rPr lang="en-US" sz="3200" dirty="0" smtClean="0"/>
              <a:t> </a:t>
            </a:r>
            <a:r>
              <a:rPr lang="ru-RU" sz="3200" dirty="0" smtClean="0"/>
              <a:t>7,8 : 6 =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5272" y="64291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1,3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1285860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dirty="0" smtClean="0">
                <a:latin typeface="Times New Roman"/>
                <a:cs typeface="Times New Roman"/>
              </a:rPr>
              <a:t>۩</a:t>
            </a:r>
            <a:r>
              <a:rPr lang="en-US" sz="3200" dirty="0" smtClean="0">
                <a:latin typeface="Times New Roman"/>
                <a:cs typeface="Times New Roman"/>
              </a:rPr>
              <a:t>   </a:t>
            </a:r>
            <a:r>
              <a:rPr lang="ru-RU" sz="3200" dirty="0" smtClean="0"/>
              <a:t>55,8 : 3 =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928926" y="1272589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18,6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14876" y="128586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♥</a:t>
            </a:r>
            <a:r>
              <a:rPr lang="en-US" sz="3200" dirty="0" smtClean="0">
                <a:latin typeface="Times New Roman"/>
                <a:cs typeface="Times New Roman"/>
              </a:rPr>
              <a:t>    </a:t>
            </a:r>
            <a:r>
              <a:rPr lang="ru-RU" sz="3200" dirty="0" smtClean="0"/>
              <a:t>63,2 : 4 =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000892" y="128586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15,8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200024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☼</a:t>
            </a:r>
            <a:r>
              <a:rPr lang="ru-RU" sz="3200" dirty="0" smtClean="0"/>
              <a:t>  102,9 : 7 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1802" y="200024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14,7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500694" y="200024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/>
                <a:cs typeface="Times New Roman"/>
              </a:rPr>
              <a:t>♪</a:t>
            </a:r>
            <a:r>
              <a:rPr lang="en-US" sz="3200" dirty="0" smtClean="0"/>
              <a:t>  </a:t>
            </a:r>
            <a:r>
              <a:rPr lang="ru-RU" sz="3200" dirty="0" smtClean="0"/>
              <a:t>110,6 : 7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6710" y="200024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15,8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14348" y="278605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☺</a:t>
            </a:r>
            <a:r>
              <a:rPr lang="en-US" sz="3200" dirty="0" smtClean="0"/>
              <a:t>  </a:t>
            </a:r>
            <a:r>
              <a:rPr lang="ru-RU" sz="3200" dirty="0" smtClean="0"/>
              <a:t>6,5 : 5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86050" y="278605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1,3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714876" y="278605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●</a:t>
            </a:r>
            <a:r>
              <a:rPr lang="en-US" sz="3200" dirty="0" smtClean="0"/>
              <a:t>   </a:t>
            </a:r>
            <a:r>
              <a:rPr lang="ru-RU" sz="3200" dirty="0" smtClean="0"/>
              <a:t>20,7 : 9 =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929454" y="278605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2,3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14348" y="364331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☻</a:t>
            </a:r>
            <a:r>
              <a:rPr lang="en-US" sz="3200" dirty="0" smtClean="0"/>
              <a:t>   </a:t>
            </a:r>
            <a:r>
              <a:rPr lang="ru-RU" sz="3200" dirty="0" smtClean="0"/>
              <a:t>47,4 : 3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3240" y="364331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15,8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72066" y="357187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/>
              <a:t>  </a:t>
            </a:r>
            <a:r>
              <a:rPr lang="ru-RU" sz="3200" dirty="0" smtClean="0"/>
              <a:t>79 : 5 =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072330" y="3558605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15,8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714348" y="442913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>
                <a:latin typeface="Times New Roman"/>
                <a:cs typeface="Times New Roman"/>
              </a:rPr>
              <a:t>♫</a:t>
            </a:r>
            <a:r>
              <a:rPr lang="ru-RU" sz="3200" dirty="0" smtClean="0"/>
              <a:t>    177 : 5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8662" y="528638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@</a:t>
            </a:r>
            <a:r>
              <a:rPr lang="ru-RU" sz="3200" dirty="0" smtClean="0"/>
              <a:t>   114,4 : 4 =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071802" y="442913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35,4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428992" y="528638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28,6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Решите примеры, ответы запишите в таблицу в ячейку с номером соответствующим номеру примера. По полученным значениям определите вид четырехугольника.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3" y="2071678"/>
          <a:ext cx="7072361" cy="3288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714"/>
                <a:gridCol w="960714"/>
                <a:gridCol w="960714"/>
                <a:gridCol w="960714"/>
                <a:gridCol w="3229505"/>
              </a:tblGrid>
              <a:tr h="585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Стороны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</a:t>
                      </a:r>
                      <a:r>
                        <a:rPr lang="ru-RU" sz="2800" baseline="0" dirty="0" smtClean="0"/>
                        <a:t> четырехугольника</a:t>
                      </a:r>
                      <a:endParaRPr lang="ru-RU" sz="2800" dirty="0"/>
                    </a:p>
                  </a:txBody>
                  <a:tcPr anchor="ctr"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D:\Marina Zinina\картинки\МУЛЬТЯШКИ\detskie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72008"/>
            <a:ext cx="20580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945</Words>
  <Application>Microsoft Office PowerPoint</Application>
  <PresentationFormat>Экран (4:3)</PresentationFormat>
  <Paragraphs>299</Paragraphs>
  <Slides>32</Slides>
  <Notes>31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  <vt:variant>
        <vt:lpstr>Произвольные показы</vt:lpstr>
      </vt:variant>
      <vt:variant>
        <vt:i4>1</vt:i4>
      </vt:variant>
    </vt:vector>
  </HeadingPairs>
  <TitlesOfParts>
    <vt:vector size="34" baseType="lpstr">
      <vt:lpstr>Тема Office</vt:lpstr>
      <vt:lpstr>ДЕЛЕНИЕ ДЕСЯТИЧНЫХ ДРОБЕЙ  НА НАТУРАЛЬНЫЕ ЧИСЛА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Произвольный показ 1</vt:lpstr>
    </vt:vector>
  </TitlesOfParts>
  <Company>Cerberus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ДЕСЯТИЧНЫХ ДРОБЕЙ  НА НАТУРАЛЬНЫЕ ЧИСЛА</dc:title>
  <dc:creator>Zima</dc:creator>
  <cp:lastModifiedBy>Zima</cp:lastModifiedBy>
  <cp:revision>72</cp:revision>
  <dcterms:created xsi:type="dcterms:W3CDTF">2014-03-27T13:51:25Z</dcterms:created>
  <dcterms:modified xsi:type="dcterms:W3CDTF">2017-06-19T05:28:01Z</dcterms:modified>
</cp:coreProperties>
</file>