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22722904-A438-4976-AAC5-0E700D46125B}">
          <p14:sldIdLst>
            <p14:sldId id="256"/>
            <p14:sldId id="257"/>
            <p14:sldId id="258"/>
            <p14:sldId id="259"/>
            <p14:sldId id="260"/>
            <p14:sldId id="261"/>
            <p14:sldId id="262"/>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3" autoAdjust="0"/>
    <p:restoredTop sz="94662"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3C7D5-51C7-46D2-9591-402D3FB03B7F}" type="datetimeFigureOut">
              <a:rPr lang="ru-RU" smtClean="0"/>
              <a:pPr/>
              <a:t>30.03.2016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4B241-6CAE-4F7B-81D1-D12253D56916}" type="slidenum">
              <a:rPr lang="ru-RU" smtClean="0"/>
              <a:pPr/>
              <a:t>‹#›</a:t>
            </a:fld>
            <a:endParaRPr lang="ru-RU"/>
          </a:p>
        </p:txBody>
      </p:sp>
    </p:spTree>
    <p:extLst>
      <p:ext uri="{BB962C8B-B14F-4D97-AF65-F5344CB8AC3E}">
        <p14:creationId xmlns:p14="http://schemas.microsoft.com/office/powerpoint/2010/main" xmlns="" val="97274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F4B241-6CAE-4F7B-81D1-D12253D56916}" type="slidenum">
              <a:rPr lang="ru-RU" smtClean="0"/>
              <a:pPr/>
              <a:t>1</a:t>
            </a:fld>
            <a:endParaRPr lang="ru-RU"/>
          </a:p>
        </p:txBody>
      </p:sp>
    </p:spTree>
    <p:extLst>
      <p:ext uri="{BB962C8B-B14F-4D97-AF65-F5344CB8AC3E}">
        <p14:creationId xmlns:p14="http://schemas.microsoft.com/office/powerpoint/2010/main" xmlns="" val="138764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321753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287834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179166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142863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132554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381831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198871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228607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279409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119501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8D4227-2BE1-4A47-9435-6E7BB64D3F41}" type="datetimeFigureOut">
              <a:rPr lang="ru-RU" smtClean="0"/>
              <a:pPr/>
              <a:t>30.03.2016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188464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D4227-2BE1-4A47-9435-6E7BB64D3F41}" type="datetimeFigureOut">
              <a:rPr lang="ru-RU" smtClean="0"/>
              <a:pPr/>
              <a:t>30.03.2016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92686-1106-4D33-BADE-6AA5D634A9A6}" type="slidenum">
              <a:rPr lang="ru-RU" smtClean="0"/>
              <a:pPr/>
              <a:t>‹#›</a:t>
            </a:fld>
            <a:endParaRPr lang="ru-RU"/>
          </a:p>
        </p:txBody>
      </p:sp>
    </p:spTree>
    <p:extLst>
      <p:ext uri="{BB962C8B-B14F-4D97-AF65-F5344CB8AC3E}">
        <p14:creationId xmlns:p14="http://schemas.microsoft.com/office/powerpoint/2010/main" xmlns="" val="238665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916832"/>
            <a:ext cx="7772400" cy="1470025"/>
          </a:xfrm>
          <a:scene3d>
            <a:camera prst="isometricLeftDown"/>
            <a:lightRig rig="threePt" dir="t"/>
          </a:scene3d>
        </p:spPr>
        <p:txBody>
          <a:bodyPr>
            <a:normAutofit fontScale="90000"/>
          </a:bodyPr>
          <a:lstStyle/>
          <a:p>
            <a:r>
              <a:rPr lang="en-US" sz="8000" dirty="0" smtClean="0">
                <a:solidFill>
                  <a:schemeClr val="bg1"/>
                </a:solidFill>
                <a:latin typeface="Times New Roman" pitchFamily="18" charset="0"/>
                <a:cs typeface="Times New Roman" pitchFamily="18" charset="0"/>
              </a:rPr>
              <a:t>Holidays</a:t>
            </a:r>
            <a:r>
              <a:rPr lang="ru-RU" sz="7200" dirty="0" smtClean="0">
                <a:solidFill>
                  <a:schemeClr val="bg1"/>
                </a:solidFill>
                <a:latin typeface="Times New Roman" pitchFamily="18" charset="0"/>
                <a:cs typeface="Times New Roman" pitchFamily="18" charset="0"/>
              </a:rPr>
              <a:t> </a:t>
            </a:r>
            <a:r>
              <a:rPr lang="en-US" sz="7200" dirty="0" smtClean="0">
                <a:solidFill>
                  <a:schemeClr val="bg1"/>
                </a:solidFill>
                <a:latin typeface="Times New Roman" pitchFamily="18" charset="0"/>
                <a:cs typeface="Times New Roman" pitchFamily="18" charset="0"/>
              </a:rPr>
              <a:t>of </a:t>
            </a:r>
            <a:r>
              <a:rPr lang="en-US" sz="7200" dirty="0" smtClean="0">
                <a:solidFill>
                  <a:schemeClr val="bg1"/>
                </a:solidFill>
                <a:latin typeface="Times New Roman" pitchFamily="18" charset="0"/>
                <a:cs typeface="Times New Roman" pitchFamily="18" charset="0"/>
              </a:rPr>
              <a:t>Australia</a:t>
            </a:r>
            <a:endParaRPr lang="ru-RU" sz="7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7065463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020272" cy="1143000"/>
          </a:xfrm>
        </p:spPr>
        <p:txBody>
          <a:bodyPr>
            <a:noAutofit/>
          </a:bodyPr>
          <a:lstStyle/>
          <a:p>
            <a:r>
              <a:rPr lang="en-US" sz="7200" i="1" dirty="0" smtClean="0"/>
              <a:t>New Year</a:t>
            </a:r>
            <a:endParaRPr lang="ru-RU" sz="7200" i="1" dirty="0"/>
          </a:p>
        </p:txBody>
      </p:sp>
      <p:sp>
        <p:nvSpPr>
          <p:cNvPr id="3" name="Объект 2"/>
          <p:cNvSpPr>
            <a:spLocks noGrp="1"/>
          </p:cNvSpPr>
          <p:nvPr>
            <p:ph idx="1"/>
          </p:nvPr>
        </p:nvSpPr>
        <p:spPr>
          <a:xfrm>
            <a:off x="-518" y="2060848"/>
            <a:ext cx="5436614" cy="4597971"/>
          </a:xfrm>
        </p:spPr>
        <p:txBody>
          <a:bodyPr>
            <a:normAutofit fontScale="92500" lnSpcReduction="20000"/>
          </a:bodyPr>
          <a:lstStyle/>
          <a:p>
            <a:r>
              <a:rPr lang="en-US" dirty="0" smtClean="0"/>
              <a:t>Australians celebrate the new year in the summer. All the celebration take place outdoors. This dance party, and a variety of shows, and Fireworks. In Sydney, at midnight in the famous Sydney </a:t>
            </a:r>
            <a:r>
              <a:rPr lang="en-US" dirty="0" err="1" smtClean="0"/>
              <a:t>Harbour</a:t>
            </a:r>
            <a:r>
              <a:rPr lang="en-US" dirty="0" smtClean="0"/>
              <a:t> </a:t>
            </a:r>
            <a:r>
              <a:rPr lang="en-US" dirty="0" err="1" smtClean="0"/>
              <a:t>Harbour</a:t>
            </a:r>
            <a:r>
              <a:rPr lang="en-US" dirty="0" smtClean="0"/>
              <a:t> breaks out one of the world's largest fireworks show in which every year gathers more than 1 million people</a:t>
            </a:r>
            <a:r>
              <a:rPr lang="ru-RU" dirty="0" smtClean="0"/>
              <a:t>.</a:t>
            </a:r>
            <a:r>
              <a:rPr lang="ru-RU" dirty="0"/>
              <a:t> </a:t>
            </a:r>
          </a:p>
        </p:txBody>
      </p:sp>
    </p:spTree>
    <p:extLst>
      <p:ext uri="{BB962C8B-B14F-4D97-AF65-F5344CB8AC3E}">
        <p14:creationId xmlns:p14="http://schemas.microsoft.com/office/powerpoint/2010/main" xmlns="" val="1638369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44408" cy="1196752"/>
          </a:xfrm>
        </p:spPr>
        <p:txBody>
          <a:bodyPr>
            <a:normAutofit/>
          </a:bodyPr>
          <a:lstStyle/>
          <a:p>
            <a:r>
              <a:rPr lang="en-US" sz="6000" b="1" i="1" dirty="0"/>
              <a:t>Australia Day</a:t>
            </a:r>
            <a:endParaRPr lang="ru-RU" sz="6000" b="1" i="1" dirty="0"/>
          </a:p>
        </p:txBody>
      </p:sp>
      <p:sp>
        <p:nvSpPr>
          <p:cNvPr id="3" name="Объект 2"/>
          <p:cNvSpPr>
            <a:spLocks noGrp="1"/>
          </p:cNvSpPr>
          <p:nvPr>
            <p:ph idx="1"/>
          </p:nvPr>
        </p:nvSpPr>
        <p:spPr>
          <a:xfrm>
            <a:off x="0" y="2288629"/>
            <a:ext cx="5915000" cy="4569371"/>
          </a:xfrm>
        </p:spPr>
        <p:txBody>
          <a:bodyPr>
            <a:normAutofit lnSpcReduction="10000"/>
          </a:bodyPr>
          <a:lstStyle/>
          <a:p>
            <a:r>
              <a:rPr lang="en-US" dirty="0" smtClean="0"/>
              <a:t>Australia day is January 26. This date marks the arrival of the first fleet in Sydney </a:t>
            </a:r>
            <a:r>
              <a:rPr lang="en-US" dirty="0" err="1" smtClean="0"/>
              <a:t>Harbour</a:t>
            </a:r>
            <a:r>
              <a:rPr lang="en-US" dirty="0" smtClean="0"/>
              <a:t> in 1788 ad. On this day, the Australians having fun with all my heart. On the streets of all major cities, concerts, festivals, sports events, charity barbecues and Fireworks. Many wear the national dress.</a:t>
            </a:r>
            <a:endParaRPr lang="ru-RU" dirty="0"/>
          </a:p>
        </p:txBody>
      </p:sp>
    </p:spTree>
    <p:extLst>
      <p:ext uri="{BB962C8B-B14F-4D97-AF65-F5344CB8AC3E}">
        <p14:creationId xmlns:p14="http://schemas.microsoft.com/office/powerpoint/2010/main" xmlns="" val="20239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308"/>
            <a:ext cx="8229600" cy="1143000"/>
          </a:xfrm>
        </p:spPr>
        <p:txBody>
          <a:bodyPr>
            <a:normAutofit/>
          </a:bodyPr>
          <a:lstStyle/>
          <a:p>
            <a:r>
              <a:rPr lang="en-US" sz="6000" b="1" i="1" dirty="0"/>
              <a:t>Christmas</a:t>
            </a:r>
            <a:endParaRPr lang="ru-RU" sz="6000" i="1" dirty="0"/>
          </a:p>
        </p:txBody>
      </p:sp>
      <p:sp>
        <p:nvSpPr>
          <p:cNvPr id="3" name="Объект 2"/>
          <p:cNvSpPr>
            <a:spLocks noGrp="1"/>
          </p:cNvSpPr>
          <p:nvPr>
            <p:ph idx="1"/>
          </p:nvPr>
        </p:nvSpPr>
        <p:spPr>
          <a:xfrm>
            <a:off x="-27546" y="3140968"/>
            <a:ext cx="8704002" cy="3717032"/>
          </a:xfrm>
        </p:spPr>
        <p:txBody>
          <a:bodyPr>
            <a:normAutofit fontScale="92500" lnSpcReduction="20000"/>
          </a:bodyPr>
          <a:lstStyle/>
          <a:p>
            <a:r>
              <a:rPr lang="ru-RU" dirty="0"/>
              <a:t> </a:t>
            </a:r>
            <a:r>
              <a:rPr lang="en-US" dirty="0" smtClean="0"/>
              <a:t>Christmas in Australia is </a:t>
            </a:r>
            <a:r>
              <a:rPr lang="en-US" dirty="0" smtClean="0"/>
              <a:t>December</a:t>
            </a:r>
            <a:r>
              <a:rPr lang="ru-RU" dirty="0" smtClean="0"/>
              <a:t>,</a:t>
            </a:r>
            <a:r>
              <a:rPr lang="en-US" dirty="0" smtClean="0"/>
              <a:t> </a:t>
            </a:r>
            <a:r>
              <a:rPr lang="en-US" dirty="0" smtClean="0"/>
              <a:t>25.  Before Christmas, people dress up in caps and reindeer horns.  Santa walks the streets to accept orders from kids gifts and take photos. By City pass platform with fantastic characters and brass bands. The procession ends with a reindeer sled with horse, in which sits the Santa Claus. In Adelaide, Santa Claus has his Magic cave, where and is the procession. Santa lives in this cave before Christmas and him look anyone.</a:t>
            </a:r>
            <a:endParaRPr lang="ru-RU" dirty="0"/>
          </a:p>
        </p:txBody>
      </p:sp>
    </p:spTree>
    <p:extLst>
      <p:ext uri="{BB962C8B-B14F-4D97-AF65-F5344CB8AC3E}">
        <p14:creationId xmlns:p14="http://schemas.microsoft.com/office/powerpoint/2010/main" xmlns="" val="392487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88640"/>
            <a:ext cx="3610744" cy="1156990"/>
          </a:xfrm>
        </p:spPr>
        <p:txBody>
          <a:bodyPr>
            <a:noAutofit/>
          </a:bodyPr>
          <a:lstStyle/>
          <a:p>
            <a:r>
              <a:rPr lang="en-US" sz="6000" i="1" dirty="0" err="1" smtClean="0">
                <a:solidFill>
                  <a:schemeClr val="bg1"/>
                </a:solidFill>
              </a:rPr>
              <a:t>Mabo</a:t>
            </a:r>
            <a:r>
              <a:rPr lang="en-US" sz="6000" i="1" dirty="0" smtClean="0">
                <a:solidFill>
                  <a:schemeClr val="bg1"/>
                </a:solidFill>
              </a:rPr>
              <a:t> Day</a:t>
            </a:r>
            <a:endParaRPr lang="ru-RU" sz="6000" i="1" dirty="0">
              <a:solidFill>
                <a:schemeClr val="bg1"/>
              </a:solidFill>
            </a:endParaRPr>
          </a:p>
        </p:txBody>
      </p:sp>
      <p:sp>
        <p:nvSpPr>
          <p:cNvPr id="3" name="Объект 2"/>
          <p:cNvSpPr>
            <a:spLocks noGrp="1"/>
          </p:cNvSpPr>
          <p:nvPr>
            <p:ph idx="1"/>
          </p:nvPr>
        </p:nvSpPr>
        <p:spPr>
          <a:xfrm>
            <a:off x="10344" y="3501008"/>
            <a:ext cx="9242176" cy="3358158"/>
          </a:xfrm>
        </p:spPr>
        <p:txBody>
          <a:bodyPr/>
          <a:lstStyle/>
          <a:p>
            <a:r>
              <a:rPr lang="en-US" dirty="0" smtClean="0">
                <a:solidFill>
                  <a:schemeClr val="bg1"/>
                </a:solidFill>
              </a:rPr>
              <a:t>Within 10 years, Aboriginal people have fought persistently for Justice, which was rebuilt after June 3, 1992 year. This date became the new national holiday Australia-</a:t>
            </a:r>
            <a:r>
              <a:rPr lang="en-US" dirty="0" err="1" smtClean="0">
                <a:solidFill>
                  <a:schemeClr val="bg1"/>
                </a:solidFill>
              </a:rPr>
              <a:t>Mabo</a:t>
            </a:r>
            <a:r>
              <a:rPr lang="en-US" dirty="0" smtClean="0">
                <a:solidFill>
                  <a:schemeClr val="bg1"/>
                </a:solidFill>
              </a:rPr>
              <a:t> Day.</a:t>
            </a:r>
            <a:endParaRPr lang="ru-RU" dirty="0">
              <a:solidFill>
                <a:schemeClr val="bg1"/>
              </a:solidFill>
            </a:endParaRPr>
          </a:p>
        </p:txBody>
      </p:sp>
    </p:spTree>
    <p:extLst>
      <p:ext uri="{BB962C8B-B14F-4D97-AF65-F5344CB8AC3E}">
        <p14:creationId xmlns:p14="http://schemas.microsoft.com/office/powerpoint/2010/main" xmlns="" val="16841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a:t>Melbourne Cup Day</a:t>
            </a:r>
            <a:endParaRPr lang="ru-RU" i="1" dirty="0"/>
          </a:p>
        </p:txBody>
      </p:sp>
      <p:sp>
        <p:nvSpPr>
          <p:cNvPr id="3" name="Объект 2"/>
          <p:cNvSpPr>
            <a:spLocks noGrp="1"/>
          </p:cNvSpPr>
          <p:nvPr>
            <p:ph idx="1"/>
          </p:nvPr>
        </p:nvSpPr>
        <p:spPr>
          <a:xfrm>
            <a:off x="251520" y="2060848"/>
            <a:ext cx="8435280" cy="4065315"/>
          </a:xfrm>
        </p:spPr>
        <p:txBody>
          <a:bodyPr/>
          <a:lstStyle/>
          <a:p>
            <a:r>
              <a:rPr lang="en-US" dirty="0" smtClean="0"/>
              <a:t>The first Melbourne Cup was held in November, 1861. Melbourne Cup Prize Fund now amounts to several million dollars. And the stakes in this day does pretty much every Australian. Melbourne Cup day is the most celebrated Tuesday in Australia.</a:t>
            </a:r>
            <a:endParaRPr lang="ru-RU" dirty="0"/>
          </a:p>
        </p:txBody>
      </p:sp>
    </p:spTree>
    <p:extLst>
      <p:ext uri="{BB962C8B-B14F-4D97-AF65-F5344CB8AC3E}">
        <p14:creationId xmlns:p14="http://schemas.microsoft.com/office/powerpoint/2010/main" xmlns="" val="7093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37" y="0"/>
            <a:ext cx="8228171" cy="1143000"/>
          </a:xfrm>
        </p:spPr>
        <p:txBody>
          <a:bodyPr>
            <a:normAutofit/>
          </a:bodyPr>
          <a:lstStyle/>
          <a:p>
            <a:r>
              <a:rPr lang="en-US" sz="6000" i="1" dirty="0" smtClean="0"/>
              <a:t>Boxing </a:t>
            </a:r>
            <a:r>
              <a:rPr lang="en-US" sz="6000" i="1" dirty="0"/>
              <a:t>Day</a:t>
            </a:r>
            <a:endParaRPr lang="ru-RU" sz="6000" i="1" dirty="0"/>
          </a:p>
        </p:txBody>
      </p:sp>
      <p:sp>
        <p:nvSpPr>
          <p:cNvPr id="3" name="Объект 2"/>
          <p:cNvSpPr>
            <a:spLocks noGrp="1"/>
          </p:cNvSpPr>
          <p:nvPr>
            <p:ph idx="1"/>
          </p:nvPr>
        </p:nvSpPr>
        <p:spPr>
          <a:xfrm>
            <a:off x="539552" y="3024858"/>
            <a:ext cx="8229600" cy="3849291"/>
          </a:xfrm>
        </p:spPr>
        <p:txBody>
          <a:bodyPr>
            <a:normAutofit/>
          </a:bodyPr>
          <a:lstStyle/>
          <a:p>
            <a:r>
              <a:rPr lang="en-US" dirty="0" smtClean="0"/>
              <a:t>Boxing Day is a holiday that is celebrated in Australia the day after Christmas. These days it has become the hallmark of giant closeouts in large and small stores. </a:t>
            </a:r>
            <a:r>
              <a:rPr lang="en-US" smtClean="0"/>
              <a:t>It was a day of gifts you can buy a favorite thing for half the price.</a:t>
            </a:r>
            <a:r>
              <a:rPr lang="ru-RU" dirty="0" smtClean="0"/>
              <a:t/>
            </a:r>
            <a:br>
              <a:rPr lang="ru-RU" dirty="0" smtClean="0"/>
            </a:br>
            <a:endParaRPr lang="ru-RU" dirty="0"/>
          </a:p>
        </p:txBody>
      </p:sp>
    </p:spTree>
    <p:extLst>
      <p:ext uri="{BB962C8B-B14F-4D97-AF65-F5344CB8AC3E}">
        <p14:creationId xmlns:p14="http://schemas.microsoft.com/office/powerpoint/2010/main" xmlns="" val="29701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483768" y="0"/>
            <a:ext cx="4464496" cy="2016223"/>
          </a:xfrm>
        </p:spPr>
        <p:txBody>
          <a:bodyPr>
            <a:normAutofit/>
          </a:bodyPr>
          <a:lstStyle/>
          <a:p>
            <a:pPr algn="ctr"/>
            <a:r>
              <a:rPr lang="en-US" sz="7200" i="1" dirty="0" smtClean="0"/>
              <a:t>The end</a:t>
            </a:r>
            <a:endParaRPr lang="ru-RU" sz="7200" i="1" dirty="0"/>
          </a:p>
        </p:txBody>
      </p:sp>
    </p:spTree>
    <p:extLst>
      <p:ext uri="{BB962C8B-B14F-4D97-AF65-F5344CB8AC3E}">
        <p14:creationId xmlns:p14="http://schemas.microsoft.com/office/powerpoint/2010/main" xmlns="" val="3472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264</Words>
  <Application>Microsoft Office PowerPoint</Application>
  <PresentationFormat>Экран (4:3)</PresentationFormat>
  <Paragraphs>15</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Holidays of Australia</vt:lpstr>
      <vt:lpstr>New Year</vt:lpstr>
      <vt:lpstr>Australia Day</vt:lpstr>
      <vt:lpstr>Christmas</vt:lpstr>
      <vt:lpstr>Mabo Day</vt:lpstr>
      <vt:lpstr>Melbourne Cup Day</vt:lpstr>
      <vt:lpstr>Boxing Day</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Holidays Australia</dc:title>
  <dc:creator>Диана</dc:creator>
  <cp:lastModifiedBy>1</cp:lastModifiedBy>
  <cp:revision>12</cp:revision>
  <dcterms:created xsi:type="dcterms:W3CDTF">2015-04-22T17:06:46Z</dcterms:created>
  <dcterms:modified xsi:type="dcterms:W3CDTF">2016-03-30T18:42:24Z</dcterms:modified>
</cp:coreProperties>
</file>