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58" r:id="rId3"/>
    <p:sldId id="259" r:id="rId4"/>
    <p:sldId id="270" r:id="rId5"/>
    <p:sldId id="260" r:id="rId6"/>
    <p:sldId id="271" r:id="rId7"/>
    <p:sldId id="261" r:id="rId8"/>
    <p:sldId id="273" r:id="rId9"/>
    <p:sldId id="274" r:id="rId10"/>
    <p:sldId id="264" r:id="rId11"/>
    <p:sldId id="257" r:id="rId12"/>
    <p:sldId id="262" r:id="rId13"/>
    <p:sldId id="268" r:id="rId14"/>
    <p:sldId id="265" r:id="rId15"/>
    <p:sldId id="276" r:id="rId16"/>
    <p:sldId id="275" r:id="rId17"/>
    <p:sldId id="266" r:id="rId18"/>
  </p:sldIdLst>
  <p:sldSz cx="9144000" cy="6858000" type="screen4x3"/>
  <p:notesSz cx="6858000" cy="9144000"/>
  <p:photoAlbum layout="2pic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1765" autoAdjust="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3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9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3" y="1055079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FF60FE-7945-4E9A-A622-C722038384E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6F97D9-0F42-4B0C-AEBA-10B364181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 advTm="30000"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a516b75d8abeb62ba9b3c7a8d92ea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384" y="0"/>
            <a:ext cx="8143900" cy="660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80162" y="551723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Работа ученицы 1 А класса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МБОУ лицея №6, г. Ессентуки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Прониной Марии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7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)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1000102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2500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Gde-tut-Petya-gde-Seryozha-17-261x300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1000101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de-tut-Petya-gde-Seryozha-1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1000103" y="0"/>
            <a:ext cx="8643995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7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 cstate="print">
            <a:lum bright="-10000" contrast="-10000"/>
          </a:blip>
          <a:stretch>
            <a:fillRect/>
          </a:stretch>
        </p:blipFill>
        <p:spPr>
          <a:xfrm>
            <a:off x="1000103" y="0"/>
            <a:ext cx="9072623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7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)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785787" y="0"/>
            <a:ext cx="8358213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8000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)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952475" y="0"/>
            <a:ext cx="10287072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400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 cstate="print">
            <a:lum bright="-10000" contrast="-10000"/>
          </a:blip>
          <a:stretch>
            <a:fillRect/>
          </a:stretch>
        </p:blipFill>
        <p:spPr>
          <a:xfrm>
            <a:off x="1000103" y="0"/>
            <a:ext cx="9858441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30000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)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1000103" y="0"/>
            <a:ext cx="9286938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de-tut-Petya-gde-Seryozha-02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1000102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2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de-tut-Petya-gde-Seryozha-04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1047725" y="0"/>
            <a:ext cx="13239843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7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facefun_com_1486744918.jpg"/>
          <p:cNvPicPr>
            <a:picLocks noChangeAspect="1"/>
          </p:cNvPicPr>
          <p:nvPr/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1000102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de-tut-Petya-gde-Seryozha-05.jpg"/>
          <p:cNvPicPr>
            <a:picLocks noChangeAspect="1"/>
          </p:cNvPicPr>
          <p:nvPr/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1000102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7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facefun_com_1486745213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1000099" y="0"/>
            <a:ext cx="9501255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de-tut-Petya-gde-Seryozha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2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facefun_com_1486745344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857224" y="0"/>
            <a:ext cx="8286776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22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0)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1000102" y="0"/>
            <a:ext cx="8143900" cy="6858000"/>
          </a:xfrm>
          <a:prstGeom prst="rect">
            <a:avLst/>
          </a:prstGeom>
          <a:effectLst/>
        </p:spPr>
      </p:pic>
    </p:spTree>
  </p:cSld>
  <p:clrMapOvr>
    <a:masterClrMapping/>
  </p:clrMapOvr>
  <p:transition spd="slow" advClick="0" advTm="11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15</Words>
  <Application>Microsoft Office PowerPoint</Application>
  <PresentationFormat>Экран (4:3)</PresentationFormat>
  <Paragraphs>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Corbel</vt:lpstr>
      <vt:lpstr>Gill Sans MT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Amiran</dc:creator>
  <cp:lastModifiedBy>Людмила Горепекина</cp:lastModifiedBy>
  <cp:revision>12</cp:revision>
  <dcterms:created xsi:type="dcterms:W3CDTF">2017-02-09T20:34:57Z</dcterms:created>
  <dcterms:modified xsi:type="dcterms:W3CDTF">2017-06-21T19:56:22Z</dcterms:modified>
</cp:coreProperties>
</file>