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0" r:id="rId3"/>
    <p:sldId id="279" r:id="rId4"/>
    <p:sldId id="261" r:id="rId5"/>
    <p:sldId id="280" r:id="rId6"/>
    <p:sldId id="262" r:id="rId7"/>
    <p:sldId id="283" r:id="rId8"/>
    <p:sldId id="284" r:id="rId9"/>
    <p:sldId id="285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6917-A377-40E2-8EAF-D467EAF1EFF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EEF9-D531-41E0-AC5B-9D6C8698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4193-B707-4451-9D7E-76DB43CFC5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02B0-8E82-486A-89D2-E33B7AE9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A12F-DCB0-4E0E-9103-C78BBDCC5C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B8E0-4ABD-441E-9DC7-B2C87BBA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827A-78E3-4EC2-9B85-5D2B93B9E27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1753-68FE-4BFC-B467-E501CFA2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52EA-578B-4475-9138-FBE99ECE593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CE1E-E0FE-4CE3-A65C-28F014ED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3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89D0-8E36-4AB9-98FA-1F0186A93BD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A4A7-0FEB-44A4-9506-6735B0D8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C7D0-AD20-4D24-B6F8-ACDE89BBB56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4B0F-D2F1-49F9-B640-AB5605BE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F1F1-FB03-4567-BB55-15C38F72965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210C-6597-4364-82BD-A233561B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6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24A8-936C-4032-ADA3-9FBF162486D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5F69-FC67-41E1-BFFD-953B295B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DBBE-0EE9-45C5-A0AF-2A464EB4F92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F36B-FC97-4EED-B7AE-E0B53FB5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B695-7973-405C-B1C7-BE75B60B19C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E9DC-8751-4156-AAEF-FD94BC3F0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4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5FC7F9-9594-407B-8188-1C8D12E8B878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A376B6-F307-4F0B-B214-B4807D2C2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27088" y="2564904"/>
            <a:ext cx="7772400" cy="1872208"/>
          </a:xfrm>
        </p:spPr>
        <p:txBody>
          <a:bodyPr/>
          <a:lstStyle/>
          <a:p>
            <a:pPr algn="l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отоотчёт по проекту   «Великой победе Слава»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группа №10  «Мишутки»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9060"/>
            <a:ext cx="734481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8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Праздничный уголок 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!_User\Desktop\DSC_01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511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_User\Desktop\DSCN7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304256" cy="30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!_User\Desktop\РАБОТА\9 мая\DSCN6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3157614" cy="23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Наши голуби мира</a:t>
            </a:r>
            <a:endParaRPr lang="ru-RU" sz="3600" b="1" dirty="0"/>
          </a:p>
        </p:txBody>
      </p:sp>
      <p:pic>
        <p:nvPicPr>
          <p:cNvPr id="5" name="Picture 2" descr="D:\!_User\Desktop\РАБОТА\поделки мишутка\DSCN7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3672408" cy="44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!_User\Desktop\РАБОТА\поделки мишутка\DSCN7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6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357189"/>
            <a:ext cx="6192689" cy="91157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Открытки ветеранам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!_User\Desktop\РАБОТА\9 мая\DSCN7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!_User\Desktop\DSCN7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9506"/>
            <a:ext cx="2160240" cy="25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!_User\Desktop\РАБОТА\9 мая\DSCN7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771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!_User\Desktop\РАБОТА\9 мая\DSCN7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06" y="4069506"/>
            <a:ext cx="3360095" cy="25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Военная техника</a:t>
            </a:r>
            <a:endParaRPr lang="ru-RU" sz="3600" b="1" dirty="0"/>
          </a:p>
        </p:txBody>
      </p:sp>
      <p:pic>
        <p:nvPicPr>
          <p:cNvPr id="5122" name="Picture 2" descr="D:\!_User\Desktop\РАБОТА\9 мая\DSCN7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!_User\Desktop\DSCN7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!_User\Desktop\РАБОТА\9 мая\DSCN7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46" y="4293096"/>
            <a:ext cx="2952328" cy="19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043608" y="476672"/>
            <a:ext cx="7272808" cy="79208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Совместные </a:t>
            </a:r>
            <a:r>
              <a:rPr lang="ru-RU" sz="3200" b="1" dirty="0">
                <a:solidFill>
                  <a:srgbClr val="C00000"/>
                </a:solidFill>
              </a:rPr>
              <a:t>работы </a:t>
            </a:r>
            <a:r>
              <a:rPr lang="ru-RU" sz="3200" b="1" dirty="0" smtClean="0">
                <a:solidFill>
                  <a:srgbClr val="C00000"/>
                </a:solidFill>
              </a:rPr>
              <a:t>детей и родителей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D:\!_User\Desktop\DSC_0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03689"/>
            <a:ext cx="31686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!_User\Desktop\РАБОТА\9 мая\DSCN6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92" y="3809019"/>
            <a:ext cx="3237464" cy="24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!_User\Desktop\РАБОТА\9 мая\DSCN7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87" y="980729"/>
            <a:ext cx="3372229" cy="23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!_User\Desktop\РАБОТА\9 мая\DSCN7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87" y="3762033"/>
            <a:ext cx="3444237" cy="25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Экскурсия в библиотеку</a:t>
            </a:r>
            <a:endParaRPr lang="ru-RU" b="1" dirty="0"/>
          </a:p>
        </p:txBody>
      </p:sp>
      <p:pic>
        <p:nvPicPr>
          <p:cNvPr id="4" name="Picture 3" descr="D:\!_User\Desktop\РАБОТА\9 мая\DSCN7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014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!_User\Desktop\РАБОТА\9 мая\DSCN7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!_User\Desktop\РАБОТА\9 мая\DSCN7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005064"/>
            <a:ext cx="3384376" cy="24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!_User\Desktop\РАБОТА\9 мая\DSCN7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0654"/>
            <a:ext cx="3600400" cy="24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Встреча </a:t>
            </a:r>
            <a:r>
              <a:rPr lang="ru-RU" sz="3600" b="1" smtClean="0">
                <a:solidFill>
                  <a:srgbClr val="FF0000"/>
                </a:solidFill>
              </a:rPr>
              <a:t>с ветераном ВОВ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!_User\Desktop\РАБОТА\9 мая\DSCN7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13029"/>
            <a:ext cx="3384767" cy="25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!_User\Desktop\РАБОТА\9 мая\DSCN7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3029"/>
            <a:ext cx="4120539" cy="30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!_User\Desktop\РАБОТА\9 мая\DSCN7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30538"/>
            <a:ext cx="3334200" cy="24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!_User\Desktop\РАБОТА\9 мая\DSCN7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03433"/>
            <a:ext cx="2880320" cy="21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Мы помним, мы гордимся...</a:t>
            </a:r>
            <a:endParaRPr lang="ru-RU" sz="3600" b="1" dirty="0"/>
          </a:p>
        </p:txBody>
      </p:sp>
      <p:pic>
        <p:nvPicPr>
          <p:cNvPr id="4" name="Picture 2" descr="D:\!_User\Desktop\РАБОТА\9 мая\DSCN7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4604"/>
      </p:ext>
    </p:extLst>
  </p:cSld>
  <p:clrMapOvr>
    <a:masterClrMapping/>
  </p:clrMapOvr>
</p:sld>
</file>

<file path=ppt/theme/theme1.xml><?xml version="1.0" encoding="utf-8"?>
<a:theme xmlns:a="http://schemas.openxmlformats.org/drawingml/2006/main" name="9 м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</Template>
  <TotalTime>694</TotalTime>
  <Words>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9 мая</vt:lpstr>
      <vt:lpstr>  Фотоотчёт по проекту   «Великой победе Слава»  Средняя группа №10  «Мишутки»</vt:lpstr>
      <vt:lpstr>Праздничный уголок </vt:lpstr>
      <vt:lpstr>Наши голуби мира</vt:lpstr>
      <vt:lpstr>Презентация PowerPoint</vt:lpstr>
      <vt:lpstr>Военная техника</vt:lpstr>
      <vt:lpstr>Презентация PowerPoint</vt:lpstr>
      <vt:lpstr>Экскурсия в библиотеку</vt:lpstr>
      <vt:lpstr>Встреча с ветераном ВОВ </vt:lpstr>
      <vt:lpstr>Мы помним, мы гордимся...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71</cp:revision>
  <dcterms:modified xsi:type="dcterms:W3CDTF">2015-05-31T23:12:49Z</dcterms:modified>
</cp:coreProperties>
</file>