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7" r:id="rId4"/>
    <p:sldId id="262" r:id="rId5"/>
    <p:sldId id="259" r:id="rId6"/>
    <p:sldId id="266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етренко\Desktop\Schoo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71800" y="234888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1196752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i="1" smtClean="0">
              <a:solidFill>
                <a:srgbClr val="00B050"/>
              </a:solidFill>
              <a:latin typeface="Arial Black" pitchFamily="34" charset="0"/>
            </a:endParaRPr>
          </a:p>
          <a:p>
            <a:pPr algn="ctr"/>
            <a:r>
              <a:rPr lang="ru-RU" sz="5400" i="1" smtClean="0">
                <a:solidFill>
                  <a:srgbClr val="00B050"/>
                </a:solidFill>
                <a:latin typeface="Arial Black" pitchFamily="34" charset="0"/>
              </a:rPr>
              <a:t>ПРОСТЫЕ </a:t>
            </a:r>
            <a:r>
              <a:rPr lang="ru-RU" sz="5400" i="1" dirty="0" smtClean="0">
                <a:solidFill>
                  <a:srgbClr val="00B050"/>
                </a:solidFill>
                <a:latin typeface="Arial Black" pitchFamily="34" charset="0"/>
              </a:rPr>
              <a:t>ЧИСЛА</a:t>
            </a: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                    </a:t>
            </a:r>
            <a:endParaRPr lang="ru-RU" i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етренко\Desktop\Schoo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908720"/>
            <a:ext cx="5760640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Arial Black" pitchFamily="34" charset="0"/>
              </a:rPr>
              <a:t>Определение простого числа</a:t>
            </a:r>
            <a:endParaRPr lang="ru-RU" sz="3200" b="1" i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2132856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Натуральное число называется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если оно имеет только два делителя: единицу и само это число. Например: 3 – простое число. Оно нацело делится на 1 и на само себя, т.е. на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етренко\Desktop\Schoo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908720"/>
            <a:ext cx="5760640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Arial Black" pitchFamily="34" charset="0"/>
              </a:rPr>
              <a:t>Определение простого числа</a:t>
            </a:r>
            <a:endParaRPr lang="ru-RU" sz="3200" b="1" i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213285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число  имеет более двух делителей, то называется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составным.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етренко\Desktop\Schoo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11760" y="836712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  <a:latin typeface="Arial Black" pitchFamily="34" charset="0"/>
              </a:rPr>
              <a:t>Свойства простых чисел</a:t>
            </a:r>
            <a:r>
              <a:rPr lang="ru-RU" sz="32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endParaRPr lang="ru-RU" sz="3200" i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132856"/>
            <a:ext cx="4464496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 простых числа, которые отличаются на 2, как 5 и 7, 11 и 13, 17 и 19  и т.д. получили образное название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близнецы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Три числа, которые отличаются на 2,  называются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тройняшками»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3, 5, 7.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етренко\Desktop\Schoo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67744" y="1196752"/>
            <a:ext cx="51125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Любое составное число можно разложить на два множителя,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из которых больше 1. </a:t>
            </a:r>
          </a:p>
          <a:p>
            <a:endParaRPr lang="ru-RU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Простое число так разложить на </a:t>
            </a:r>
            <a:b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множители нельзя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 разложения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соcтавных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чисел на множители: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4=2•2                             6=2•3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етренко\Desktop\Schoo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71800" y="692696"/>
            <a:ext cx="4176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B050"/>
                </a:solidFill>
                <a:latin typeface="Arial Black" pitchFamily="34" charset="0"/>
                <a:cs typeface="Times New Roman" pitchFamily="18" charset="0"/>
              </a:rPr>
              <a:t>Число «1»</a:t>
            </a:r>
          </a:p>
          <a:p>
            <a:endParaRPr lang="ru-RU" sz="2400" b="1" i="1" dirty="0" smtClean="0">
              <a:solidFill>
                <a:srgbClr val="00B050"/>
              </a:solidFill>
              <a:latin typeface="Arial Black" pitchFamily="34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только один делитель: само это число (1).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Поэтому его не относят ни к составным, ни к простым числам.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етренко\Desktop\Schoo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908720"/>
            <a:ext cx="54726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  <a:latin typeface="Arial Black" pitchFamily="34" charset="0"/>
              </a:rPr>
              <a:t>Таблица простых чисел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2 3 5 7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11 13 17 19 23 29 31 37 41 43 47 53 59 61 67 71 73 79 83 89 97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101 103 107 109 113 127 131 137 139 149 151 157 163 167 173 179 181 191 193 197 199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211 223 227 229 233 239 241 251 257 263 269 271 277 281 283 293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307 311 313 317 331 337 347 349 353 359 367 373 379 383 389 397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401 409 419 421 431 433 439 443 449 457 461 463 467 479 487 491 499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503 509 521 523 541 547 557 563 569 571 577 587 593 599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601 607 613 617 619 631 641 643 647 653 659 661 673 677 683 691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701 709 719 727 733 739 743 751 757 761 769 773 787 797 и т.д.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142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 Евгеньевна Петренко</dc:creator>
  <cp:lastModifiedBy>Admin</cp:lastModifiedBy>
  <cp:revision>17</cp:revision>
  <dcterms:created xsi:type="dcterms:W3CDTF">2014-03-05T06:07:43Z</dcterms:created>
  <dcterms:modified xsi:type="dcterms:W3CDTF">2017-06-21T19:32:40Z</dcterms:modified>
</cp:coreProperties>
</file>