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D01"/>
    <a:srgbClr val="F1B3AD"/>
    <a:srgbClr val="33E709"/>
    <a:srgbClr val="BBE0E3"/>
    <a:srgbClr val="EBB3E4"/>
    <a:srgbClr val="663300"/>
    <a:srgbClr val="003300"/>
    <a:srgbClr val="1A0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32" autoAdjust="0"/>
    <p:restoredTop sz="94660"/>
  </p:normalViewPr>
  <p:slideViewPr>
    <p:cSldViewPr>
      <p:cViewPr varScale="1">
        <p:scale>
          <a:sx n="69" d="100"/>
          <a:sy n="69" d="100"/>
        </p:scale>
        <p:origin x="11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j04389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5625" y="0"/>
            <a:ext cx="2238375" cy="3352800"/>
          </a:xfrm>
          <a:prstGeom prst="rect">
            <a:avLst/>
          </a:prstGeom>
          <a:noFill/>
        </p:spPr>
      </p:pic>
      <p:pic>
        <p:nvPicPr>
          <p:cNvPr id="5128" name="Picture 8" descr="j04389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2238375" cy="3352800"/>
          </a:xfrm>
          <a:prstGeom prst="rect">
            <a:avLst/>
          </a:prstGeom>
          <a:noFill/>
        </p:spPr>
      </p:pic>
      <p:pic>
        <p:nvPicPr>
          <p:cNvPr id="5129" name="Picture 9" descr="j04251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19325" cy="3352800"/>
          </a:xfrm>
          <a:prstGeom prst="rect">
            <a:avLst/>
          </a:prstGeom>
          <a:noFill/>
        </p:spPr>
      </p:pic>
      <p:pic>
        <p:nvPicPr>
          <p:cNvPr id="5130" name="Picture 10" descr="j04328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0"/>
            <a:ext cx="2238375" cy="3352800"/>
          </a:xfrm>
          <a:prstGeom prst="rect">
            <a:avLst/>
          </a:prstGeom>
          <a:noFill/>
        </p:spPr>
      </p:pic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140" name="Group 20"/>
          <p:cNvGrpSpPr>
            <a:grpSpLocks/>
          </p:cNvGrpSpPr>
          <p:nvPr/>
        </p:nvGrpSpPr>
        <p:grpSpPr bwMode="auto">
          <a:xfrm rot="10800000">
            <a:off x="-9525" y="5930900"/>
            <a:ext cx="9153525" cy="927100"/>
            <a:chOff x="-6" y="-10"/>
            <a:chExt cx="5766" cy="824"/>
          </a:xfrm>
        </p:grpSpPr>
        <p:sp>
          <p:nvSpPr>
            <p:cNvPr id="5137" name="Freeform 17"/>
            <p:cNvSpPr>
              <a:spLocks/>
            </p:cNvSpPr>
            <p:nvPr userDrawn="1"/>
          </p:nvSpPr>
          <p:spPr bwMode="gray">
            <a:xfrm flipH="1">
              <a:off x="-6" y="-10"/>
              <a:ext cx="5766" cy="824"/>
            </a:xfrm>
            <a:custGeom>
              <a:avLst/>
              <a:gdLst/>
              <a:ahLst/>
              <a:cxnLst>
                <a:cxn ang="0">
                  <a:pos x="5778" y="640"/>
                </a:cxn>
                <a:cxn ang="0">
                  <a:pos x="2656" y="668"/>
                </a:cxn>
                <a:cxn ang="0">
                  <a:pos x="0" y="726"/>
                </a:cxn>
                <a:cxn ang="0">
                  <a:pos x="12" y="6"/>
                </a:cxn>
                <a:cxn ang="0">
                  <a:pos x="5778" y="0"/>
                </a:cxn>
                <a:cxn ang="0">
                  <a:pos x="5778" y="640"/>
                </a:cxn>
              </a:cxnLst>
              <a:rect l="0" t="0" r="r" b="b"/>
              <a:pathLst>
                <a:path w="5778" h="1215">
                  <a:moveTo>
                    <a:pt x="5778" y="640"/>
                  </a:moveTo>
                  <a:cubicBezTo>
                    <a:pt x="4217" y="104"/>
                    <a:pt x="3024" y="562"/>
                    <a:pt x="2656" y="668"/>
                  </a:cubicBezTo>
                  <a:cubicBezTo>
                    <a:pt x="2288" y="774"/>
                    <a:pt x="1066" y="1215"/>
                    <a:pt x="0" y="726"/>
                  </a:cubicBezTo>
                  <a:cubicBezTo>
                    <a:pt x="0" y="726"/>
                    <a:pt x="12" y="292"/>
                    <a:pt x="12" y="6"/>
                  </a:cubicBezTo>
                  <a:cubicBezTo>
                    <a:pt x="2901" y="5"/>
                    <a:pt x="5778" y="0"/>
                    <a:pt x="5778" y="0"/>
                  </a:cubicBezTo>
                  <a:cubicBezTo>
                    <a:pt x="5778" y="227"/>
                    <a:pt x="5778" y="413"/>
                    <a:pt x="5778" y="640"/>
                  </a:cubicBezTo>
                  <a:close/>
                </a:path>
              </a:pathLst>
            </a:custGeom>
            <a:solidFill>
              <a:schemeClr val="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38" name="Freeform 18"/>
            <p:cNvSpPr>
              <a:spLocks/>
            </p:cNvSpPr>
            <p:nvPr userDrawn="1"/>
          </p:nvSpPr>
          <p:spPr bwMode="hidden">
            <a:xfrm>
              <a:off x="1575" y="127"/>
              <a:ext cx="4176" cy="634"/>
            </a:xfrm>
            <a:custGeom>
              <a:avLst/>
              <a:gdLst/>
              <a:ahLst/>
              <a:cxnLst>
                <a:cxn ang="0">
                  <a:pos x="669" y="179"/>
                </a:cxn>
                <a:cxn ang="0">
                  <a:pos x="1538" y="422"/>
                </a:cxn>
                <a:cxn ang="0">
                  <a:pos x="4173" y="374"/>
                </a:cxn>
                <a:cxn ang="0">
                  <a:pos x="4173" y="306"/>
                </a:cxn>
                <a:cxn ang="0">
                  <a:pos x="2845" y="589"/>
                </a:cxn>
                <a:cxn ang="0">
                  <a:pos x="1165" y="85"/>
                </a:cxn>
                <a:cxn ang="0">
                  <a:pos x="0" y="77"/>
                </a:cxn>
                <a:cxn ang="0">
                  <a:pos x="669" y="179"/>
                </a:cxn>
              </a:cxnLst>
              <a:rect l="0" t="0" r="r" b="b"/>
              <a:pathLst>
                <a:path w="4173" h="936">
                  <a:moveTo>
                    <a:pt x="669" y="179"/>
                  </a:moveTo>
                  <a:cubicBezTo>
                    <a:pt x="1122" y="287"/>
                    <a:pt x="1351" y="360"/>
                    <a:pt x="1538" y="422"/>
                  </a:cubicBezTo>
                  <a:cubicBezTo>
                    <a:pt x="1725" y="484"/>
                    <a:pt x="3122" y="936"/>
                    <a:pt x="4173" y="374"/>
                  </a:cubicBezTo>
                  <a:cubicBezTo>
                    <a:pt x="4173" y="374"/>
                    <a:pt x="4173" y="387"/>
                    <a:pt x="4173" y="306"/>
                  </a:cubicBezTo>
                  <a:cubicBezTo>
                    <a:pt x="3957" y="435"/>
                    <a:pt x="3346" y="626"/>
                    <a:pt x="2845" y="589"/>
                  </a:cubicBezTo>
                  <a:cubicBezTo>
                    <a:pt x="2344" y="552"/>
                    <a:pt x="1639" y="170"/>
                    <a:pt x="1165" y="85"/>
                  </a:cubicBezTo>
                  <a:cubicBezTo>
                    <a:pt x="691" y="0"/>
                    <a:pt x="261" y="21"/>
                    <a:pt x="0" y="77"/>
                  </a:cubicBezTo>
                  <a:cubicBezTo>
                    <a:pt x="2" y="84"/>
                    <a:pt x="261" y="92"/>
                    <a:pt x="669" y="17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2">
                    <a:alpha val="0"/>
                  </a:schemeClr>
                </a:gs>
                <a:gs pos="100000">
                  <a:schemeClr val="tx2">
                    <a:alpha val="50000"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39" name="Freeform 19"/>
            <p:cNvSpPr>
              <a:spLocks/>
            </p:cNvSpPr>
            <p:nvPr userDrawn="1"/>
          </p:nvSpPr>
          <p:spPr bwMode="hidden">
            <a:xfrm>
              <a:off x="3332" y="0"/>
              <a:ext cx="2428" cy="742"/>
            </a:xfrm>
            <a:custGeom>
              <a:avLst/>
              <a:gdLst/>
              <a:ahLst/>
              <a:cxnLst>
                <a:cxn ang="0">
                  <a:pos x="2426" y="1"/>
                </a:cxn>
                <a:cxn ang="0">
                  <a:pos x="2426" y="464"/>
                </a:cxn>
                <a:cxn ang="0">
                  <a:pos x="0" y="0"/>
                </a:cxn>
                <a:cxn ang="0">
                  <a:pos x="2426" y="1"/>
                </a:cxn>
              </a:cxnLst>
              <a:rect l="0" t="0" r="r" b="b"/>
              <a:pathLst>
                <a:path w="2426" h="1095">
                  <a:moveTo>
                    <a:pt x="2426" y="1"/>
                  </a:moveTo>
                  <a:cubicBezTo>
                    <a:pt x="2426" y="232"/>
                    <a:pt x="2426" y="464"/>
                    <a:pt x="2426" y="464"/>
                  </a:cubicBezTo>
                  <a:cubicBezTo>
                    <a:pt x="1216" y="1095"/>
                    <a:pt x="584" y="162"/>
                    <a:pt x="0" y="0"/>
                  </a:cubicBezTo>
                  <a:cubicBezTo>
                    <a:pt x="0" y="0"/>
                    <a:pt x="1213" y="0"/>
                    <a:pt x="2426" y="1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2">
                    <a:alpha val="0"/>
                  </a:schemeClr>
                </a:gs>
                <a:gs pos="100000">
                  <a:schemeClr val="tx2">
                    <a:alpha val="70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41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5814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334000"/>
            <a:ext cx="6400800" cy="533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44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F7528EF-5FA6-4AF6-9E94-706D0D545B9D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5147" name="Picture 27" descr="tree2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7200" y="5410200"/>
            <a:ext cx="914400" cy="12192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ACE8E-611C-4EE5-B317-109F845502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6FD8F-6032-4B7E-AC6F-288C587750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48749-F7B7-452F-98E0-CE866DFAD4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BD3480-529D-45BD-8EC1-E46F0B9CDB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AFB86-77C3-43E0-B008-7D92397A7D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DCD86-9AF9-489B-BEBA-491E45CA90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FB2F1-342A-4038-8B0B-E1FB1AB939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E6C67-3F26-4C87-9C6E-83CD1E384C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77174C-8760-42D1-8493-2C1D203DA6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9344E8-B9C2-4CF1-BE9B-A836BD7453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>
            <a:grpSpLocks/>
          </p:cNvGrpSpPr>
          <p:nvPr/>
        </p:nvGrpSpPr>
        <p:grpSpPr bwMode="auto">
          <a:xfrm rot="10800000">
            <a:off x="-9525" y="5930900"/>
            <a:ext cx="9153525" cy="927100"/>
            <a:chOff x="-6" y="-10"/>
            <a:chExt cx="5766" cy="824"/>
          </a:xfrm>
        </p:grpSpPr>
        <p:sp>
          <p:nvSpPr>
            <p:cNvPr id="1032" name="Freeform 8"/>
            <p:cNvSpPr>
              <a:spLocks/>
            </p:cNvSpPr>
            <p:nvPr userDrawn="1"/>
          </p:nvSpPr>
          <p:spPr bwMode="gray">
            <a:xfrm flipH="1">
              <a:off x="-6" y="-10"/>
              <a:ext cx="5766" cy="824"/>
            </a:xfrm>
            <a:custGeom>
              <a:avLst/>
              <a:gdLst/>
              <a:ahLst/>
              <a:cxnLst>
                <a:cxn ang="0">
                  <a:pos x="5778" y="640"/>
                </a:cxn>
                <a:cxn ang="0">
                  <a:pos x="2656" y="668"/>
                </a:cxn>
                <a:cxn ang="0">
                  <a:pos x="0" y="726"/>
                </a:cxn>
                <a:cxn ang="0">
                  <a:pos x="12" y="6"/>
                </a:cxn>
                <a:cxn ang="0">
                  <a:pos x="5778" y="0"/>
                </a:cxn>
                <a:cxn ang="0">
                  <a:pos x="5778" y="640"/>
                </a:cxn>
              </a:cxnLst>
              <a:rect l="0" t="0" r="r" b="b"/>
              <a:pathLst>
                <a:path w="5778" h="1215">
                  <a:moveTo>
                    <a:pt x="5778" y="640"/>
                  </a:moveTo>
                  <a:cubicBezTo>
                    <a:pt x="4217" y="104"/>
                    <a:pt x="3024" y="562"/>
                    <a:pt x="2656" y="668"/>
                  </a:cubicBezTo>
                  <a:cubicBezTo>
                    <a:pt x="2288" y="774"/>
                    <a:pt x="1066" y="1215"/>
                    <a:pt x="0" y="726"/>
                  </a:cubicBezTo>
                  <a:cubicBezTo>
                    <a:pt x="0" y="726"/>
                    <a:pt x="12" y="292"/>
                    <a:pt x="12" y="6"/>
                  </a:cubicBezTo>
                  <a:cubicBezTo>
                    <a:pt x="2901" y="5"/>
                    <a:pt x="5778" y="0"/>
                    <a:pt x="5778" y="0"/>
                  </a:cubicBezTo>
                  <a:cubicBezTo>
                    <a:pt x="5778" y="227"/>
                    <a:pt x="5778" y="413"/>
                    <a:pt x="5778" y="640"/>
                  </a:cubicBezTo>
                  <a:close/>
                </a:path>
              </a:pathLst>
            </a:custGeom>
            <a:solidFill>
              <a:schemeClr val="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33" name="Freeform 9"/>
            <p:cNvSpPr>
              <a:spLocks/>
            </p:cNvSpPr>
            <p:nvPr userDrawn="1"/>
          </p:nvSpPr>
          <p:spPr bwMode="hidden">
            <a:xfrm>
              <a:off x="1575" y="127"/>
              <a:ext cx="4176" cy="634"/>
            </a:xfrm>
            <a:custGeom>
              <a:avLst/>
              <a:gdLst/>
              <a:ahLst/>
              <a:cxnLst>
                <a:cxn ang="0">
                  <a:pos x="669" y="179"/>
                </a:cxn>
                <a:cxn ang="0">
                  <a:pos x="1538" y="422"/>
                </a:cxn>
                <a:cxn ang="0">
                  <a:pos x="4173" y="374"/>
                </a:cxn>
                <a:cxn ang="0">
                  <a:pos x="4173" y="306"/>
                </a:cxn>
                <a:cxn ang="0">
                  <a:pos x="2845" y="589"/>
                </a:cxn>
                <a:cxn ang="0">
                  <a:pos x="1165" y="85"/>
                </a:cxn>
                <a:cxn ang="0">
                  <a:pos x="0" y="77"/>
                </a:cxn>
                <a:cxn ang="0">
                  <a:pos x="669" y="179"/>
                </a:cxn>
              </a:cxnLst>
              <a:rect l="0" t="0" r="r" b="b"/>
              <a:pathLst>
                <a:path w="4173" h="936">
                  <a:moveTo>
                    <a:pt x="669" y="179"/>
                  </a:moveTo>
                  <a:cubicBezTo>
                    <a:pt x="1122" y="287"/>
                    <a:pt x="1351" y="360"/>
                    <a:pt x="1538" y="422"/>
                  </a:cubicBezTo>
                  <a:cubicBezTo>
                    <a:pt x="1725" y="484"/>
                    <a:pt x="3122" y="936"/>
                    <a:pt x="4173" y="374"/>
                  </a:cubicBezTo>
                  <a:cubicBezTo>
                    <a:pt x="4173" y="374"/>
                    <a:pt x="4173" y="387"/>
                    <a:pt x="4173" y="306"/>
                  </a:cubicBezTo>
                  <a:cubicBezTo>
                    <a:pt x="3957" y="435"/>
                    <a:pt x="3346" y="626"/>
                    <a:pt x="2845" y="589"/>
                  </a:cubicBezTo>
                  <a:cubicBezTo>
                    <a:pt x="2344" y="552"/>
                    <a:pt x="1639" y="170"/>
                    <a:pt x="1165" y="85"/>
                  </a:cubicBezTo>
                  <a:cubicBezTo>
                    <a:pt x="691" y="0"/>
                    <a:pt x="261" y="21"/>
                    <a:pt x="0" y="77"/>
                  </a:cubicBezTo>
                  <a:cubicBezTo>
                    <a:pt x="2" y="84"/>
                    <a:pt x="261" y="92"/>
                    <a:pt x="669" y="17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2">
                    <a:alpha val="0"/>
                  </a:schemeClr>
                </a:gs>
                <a:gs pos="100000">
                  <a:schemeClr val="tx2">
                    <a:alpha val="50000"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10"/>
            <p:cNvSpPr>
              <a:spLocks/>
            </p:cNvSpPr>
            <p:nvPr userDrawn="1"/>
          </p:nvSpPr>
          <p:spPr bwMode="hidden">
            <a:xfrm>
              <a:off x="3332" y="0"/>
              <a:ext cx="2428" cy="742"/>
            </a:xfrm>
            <a:custGeom>
              <a:avLst/>
              <a:gdLst/>
              <a:ahLst/>
              <a:cxnLst>
                <a:cxn ang="0">
                  <a:pos x="2426" y="1"/>
                </a:cxn>
                <a:cxn ang="0">
                  <a:pos x="2426" y="464"/>
                </a:cxn>
                <a:cxn ang="0">
                  <a:pos x="0" y="0"/>
                </a:cxn>
                <a:cxn ang="0">
                  <a:pos x="2426" y="1"/>
                </a:cxn>
              </a:cxnLst>
              <a:rect l="0" t="0" r="r" b="b"/>
              <a:pathLst>
                <a:path w="2426" h="1095">
                  <a:moveTo>
                    <a:pt x="2426" y="1"/>
                  </a:moveTo>
                  <a:cubicBezTo>
                    <a:pt x="2426" y="232"/>
                    <a:pt x="2426" y="464"/>
                    <a:pt x="2426" y="464"/>
                  </a:cubicBezTo>
                  <a:cubicBezTo>
                    <a:pt x="1216" y="1095"/>
                    <a:pt x="584" y="162"/>
                    <a:pt x="0" y="0"/>
                  </a:cubicBezTo>
                  <a:cubicBezTo>
                    <a:pt x="0" y="0"/>
                    <a:pt x="1213" y="0"/>
                    <a:pt x="2426" y="1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2">
                    <a:alpha val="0"/>
                  </a:schemeClr>
                </a:gs>
                <a:gs pos="100000">
                  <a:schemeClr val="tx2">
                    <a:alpha val="70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36" name="Picture 12" descr="leaf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724400"/>
            <a:ext cx="827088" cy="962025"/>
          </a:xfrm>
          <a:prstGeom prst="rect">
            <a:avLst/>
          </a:prstGeom>
          <a:noFill/>
        </p:spPr>
      </p:pic>
      <p:pic>
        <p:nvPicPr>
          <p:cNvPr id="1037" name="Picture 13" descr="j043782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3124200"/>
            <a:ext cx="914400" cy="914400"/>
          </a:xfrm>
          <a:prstGeom prst="rect">
            <a:avLst/>
          </a:prstGeom>
          <a:noFill/>
        </p:spPr>
      </p:pic>
      <p:pic>
        <p:nvPicPr>
          <p:cNvPr id="1040" name="Picture 16" descr="j025087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152400"/>
            <a:ext cx="1371600" cy="881063"/>
          </a:xfrm>
          <a:prstGeom prst="rect">
            <a:avLst/>
          </a:prstGeom>
          <a:noFill/>
        </p:spPr>
      </p:pic>
      <p:grpSp>
        <p:nvGrpSpPr>
          <p:cNvPr id="1042" name="Group 18"/>
          <p:cNvGrpSpPr>
            <a:grpSpLocks/>
          </p:cNvGrpSpPr>
          <p:nvPr/>
        </p:nvGrpSpPr>
        <p:grpSpPr bwMode="auto">
          <a:xfrm>
            <a:off x="0" y="1524000"/>
            <a:ext cx="914400" cy="914400"/>
            <a:chOff x="1824" y="1440"/>
            <a:chExt cx="696" cy="672"/>
          </a:xfrm>
        </p:grpSpPr>
        <p:sp>
          <p:nvSpPr>
            <p:cNvPr id="1041" name="Freeform 17"/>
            <p:cNvSpPr>
              <a:spLocks/>
            </p:cNvSpPr>
            <p:nvPr userDrawn="1"/>
          </p:nvSpPr>
          <p:spPr bwMode="auto">
            <a:xfrm>
              <a:off x="1872" y="1440"/>
              <a:ext cx="624" cy="672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80" y="336"/>
                </a:cxn>
                <a:cxn ang="0">
                  <a:pos x="432" y="336"/>
                </a:cxn>
                <a:cxn ang="0">
                  <a:pos x="720" y="624"/>
                </a:cxn>
                <a:cxn ang="0">
                  <a:pos x="768" y="645"/>
                </a:cxn>
                <a:cxn ang="0">
                  <a:pos x="761" y="706"/>
                </a:cxn>
                <a:cxn ang="0">
                  <a:pos x="713" y="693"/>
                </a:cxn>
                <a:cxn ang="0">
                  <a:pos x="672" y="624"/>
                </a:cxn>
                <a:cxn ang="0">
                  <a:pos x="528" y="480"/>
                </a:cxn>
                <a:cxn ang="0">
                  <a:pos x="528" y="528"/>
                </a:cxn>
                <a:cxn ang="0">
                  <a:pos x="480" y="480"/>
                </a:cxn>
                <a:cxn ang="0">
                  <a:pos x="384" y="336"/>
                </a:cxn>
                <a:cxn ang="0">
                  <a:pos x="0" y="0"/>
                </a:cxn>
              </a:cxnLst>
              <a:rect l="0" t="0" r="r" b="b"/>
              <a:pathLst>
                <a:path w="777" h="714">
                  <a:moveTo>
                    <a:pt x="48" y="0"/>
                  </a:moveTo>
                  <a:lnTo>
                    <a:pt x="480" y="336"/>
                  </a:lnTo>
                  <a:lnTo>
                    <a:pt x="432" y="336"/>
                  </a:lnTo>
                  <a:lnTo>
                    <a:pt x="720" y="624"/>
                  </a:lnTo>
                  <a:cubicBezTo>
                    <a:pt x="776" y="676"/>
                    <a:pt x="761" y="631"/>
                    <a:pt x="768" y="645"/>
                  </a:cubicBezTo>
                  <a:cubicBezTo>
                    <a:pt x="776" y="653"/>
                    <a:pt x="777" y="698"/>
                    <a:pt x="761" y="706"/>
                  </a:cubicBezTo>
                  <a:cubicBezTo>
                    <a:pt x="745" y="714"/>
                    <a:pt x="729" y="701"/>
                    <a:pt x="713" y="693"/>
                  </a:cubicBezTo>
                  <a:cubicBezTo>
                    <a:pt x="697" y="685"/>
                    <a:pt x="696" y="656"/>
                    <a:pt x="672" y="624"/>
                  </a:cubicBezTo>
                  <a:lnTo>
                    <a:pt x="528" y="480"/>
                  </a:lnTo>
                  <a:lnTo>
                    <a:pt x="528" y="528"/>
                  </a:lnTo>
                  <a:lnTo>
                    <a:pt x="480" y="480"/>
                  </a:lnTo>
                  <a:lnTo>
                    <a:pt x="384" y="336"/>
                  </a:lnTo>
                  <a:lnTo>
                    <a:pt x="0" y="0"/>
                  </a:lnTo>
                </a:path>
              </a:pathLst>
            </a:custGeom>
            <a:solidFill>
              <a:srgbClr val="663300"/>
            </a:solidFill>
            <a:ln w="9525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pic>
          <p:nvPicPr>
            <p:cNvPr id="1039" name="Picture 15" descr="forget-me-not02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824" y="1488"/>
              <a:ext cx="696" cy="606"/>
            </a:xfrm>
            <a:prstGeom prst="rect">
              <a:avLst/>
            </a:prstGeom>
            <a:noFill/>
          </p:spPr>
        </p:pic>
      </p:grpSp>
      <p:sp>
        <p:nvSpPr>
          <p:cNvPr id="1043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486931B-28CE-4C93-8B34-E717B4210AA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gif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e-DE" sz="9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oucester MT Extra Condensed" pitchFamily="18" charset="0"/>
              </a:rPr>
              <a:t>The </a:t>
            </a:r>
            <a:r>
              <a:rPr lang="en-US" sz="9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oucester MT Extra Condensed" pitchFamily="18" charset="0"/>
              </a:rPr>
              <a:t>Weather</a:t>
            </a:r>
            <a:endParaRPr lang="ru-RU" sz="9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amsung\Desktop\загруженное (1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4608512" cy="3240360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Блок-схема: перфолента 3"/>
          <p:cNvSpPr/>
          <p:nvPr/>
        </p:nvSpPr>
        <p:spPr>
          <a:xfrm>
            <a:off x="5580112" y="692696"/>
            <a:ext cx="3168352" cy="1224136"/>
          </a:xfrm>
          <a:prstGeom prst="flowChartPunchedTape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It´s</a:t>
            </a:r>
            <a:r>
              <a:rPr lang="de-DE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de-DE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sunny</a:t>
            </a:r>
            <a:r>
              <a:rPr lang="de-DE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5580112" y="2492896"/>
            <a:ext cx="3240360" cy="1296144"/>
          </a:xfrm>
          <a:prstGeom prst="flowChartPunchedTape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It´s</a:t>
            </a:r>
            <a:r>
              <a:rPr lang="de-DE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de-DE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hot</a:t>
            </a:r>
            <a:r>
              <a:rPr lang="de-DE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1187624" y="4221088"/>
            <a:ext cx="3456384" cy="1368152"/>
          </a:xfrm>
          <a:prstGeom prst="flowChartPunchedTape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It´s</a:t>
            </a:r>
            <a:r>
              <a:rPr lang="de-DE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de-DE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snowing</a:t>
            </a:r>
            <a:r>
              <a:rPr lang="de-DE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5220072" y="4293096"/>
            <a:ext cx="3240360" cy="1296144"/>
          </a:xfrm>
          <a:prstGeom prst="flowChartPunchedTape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It´s</a:t>
            </a:r>
            <a:r>
              <a:rPr lang="de-DE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de-DE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raining</a:t>
            </a:r>
            <a:r>
              <a:rPr lang="de-DE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4760" y="260648"/>
            <a:ext cx="4102152" cy="307661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4" name="Блок-схема: узел 3"/>
          <p:cNvSpPr/>
          <p:nvPr/>
        </p:nvSpPr>
        <p:spPr>
          <a:xfrm>
            <a:off x="5604115" y="1021782"/>
            <a:ext cx="3432381" cy="1159708"/>
          </a:xfrm>
          <a:prstGeom prst="flowChartConnec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de-DE" sz="4400" b="1" i="1" dirty="0" err="1" smtClean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It´s</a:t>
            </a:r>
            <a:r>
              <a:rPr lang="de-DE" sz="4400" b="1" i="1" dirty="0" smtClean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de-DE" sz="4400" b="1" i="1" dirty="0" err="1" smtClean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sunny</a:t>
            </a:r>
            <a:r>
              <a:rPr lang="de-DE" sz="4400" b="1" i="1" dirty="0" smtClean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4400" b="1" i="1" dirty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5022050" y="2673288"/>
            <a:ext cx="3510390" cy="1193464"/>
          </a:xfrm>
          <a:prstGeom prst="flowChartConnec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b="1" dirty="0" err="1" smtClean="0">
                <a:solidFill>
                  <a:schemeClr val="tx1"/>
                </a:solidFill>
                <a:latin typeface="Monotype Corsiva" pitchFamily="66" charset="0"/>
              </a:rPr>
              <a:t>It´s</a:t>
            </a:r>
            <a:r>
              <a:rPr lang="de-DE" sz="4400" b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de-DE" sz="4400" b="1" dirty="0" err="1" smtClean="0">
                <a:solidFill>
                  <a:schemeClr val="tx1"/>
                </a:solidFill>
                <a:latin typeface="Monotype Corsiva" pitchFamily="66" charset="0"/>
              </a:rPr>
              <a:t>hot</a:t>
            </a:r>
            <a:r>
              <a:rPr lang="de-DE" sz="4400" b="1" dirty="0" smtClean="0">
                <a:solidFill>
                  <a:schemeClr val="tx1"/>
                </a:solidFill>
                <a:latin typeface="Monotype Corsiva" pitchFamily="66" charset="0"/>
              </a:rPr>
              <a:t>.</a:t>
            </a:r>
            <a:endParaRPr lang="ru-RU" sz="4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3821917" y="4581128"/>
            <a:ext cx="3666407" cy="1187372"/>
          </a:xfrm>
          <a:prstGeom prst="flowChartConnec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It</a:t>
            </a:r>
            <a:r>
              <a:rPr lang="de-DE" sz="4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´s </a:t>
            </a:r>
            <a:r>
              <a:rPr lang="de-DE" sz="44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cold</a:t>
            </a:r>
            <a:r>
              <a:rPr lang="de-DE" sz="4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4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611560" y="3609020"/>
            <a:ext cx="3744416" cy="1227926"/>
          </a:xfrm>
          <a:prstGeom prst="flowChartConnec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It´s</a:t>
            </a:r>
            <a:r>
              <a:rPr lang="de-DE" sz="4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de-DE" sz="44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raining</a:t>
            </a:r>
            <a:r>
              <a:rPr lang="de-DE" sz="4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4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Улыбающееся лицо 7"/>
          <p:cNvSpPr/>
          <p:nvPr/>
        </p:nvSpPr>
        <p:spPr>
          <a:xfrm>
            <a:off x="7031124" y="4360426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873" y="384861"/>
            <a:ext cx="4536504" cy="3399928"/>
          </a:xfrm>
          <a:prstGeom prst="ellipse">
            <a:avLst/>
          </a:prstGeom>
          <a:ln w="63500" cap="rnd">
            <a:solidFill>
              <a:srgbClr val="0033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Блок-схема: знак завершения 4"/>
          <p:cNvSpPr/>
          <p:nvPr/>
        </p:nvSpPr>
        <p:spPr>
          <a:xfrm rot="20874280">
            <a:off x="5769825" y="1211401"/>
            <a:ext cx="3275856" cy="1152128"/>
          </a:xfrm>
          <a:prstGeom prst="flowChartTerminator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I</a:t>
            </a:r>
            <a:r>
              <a:rPr lang="de-DE" sz="4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t´s</a:t>
            </a:r>
            <a:r>
              <a:rPr lang="de-DE" sz="4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de-DE" sz="44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hot</a:t>
            </a:r>
            <a:r>
              <a:rPr lang="de-DE" sz="4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4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Блок-схема: знак завершения 5"/>
          <p:cNvSpPr/>
          <p:nvPr/>
        </p:nvSpPr>
        <p:spPr>
          <a:xfrm rot="20764150">
            <a:off x="4543992" y="3350307"/>
            <a:ext cx="3475243" cy="1152128"/>
          </a:xfrm>
          <a:prstGeom prst="flowChartTerminator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I</a:t>
            </a:r>
            <a:r>
              <a:rPr lang="de-DE" sz="4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t´s</a:t>
            </a:r>
            <a:r>
              <a:rPr lang="de-DE" sz="4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de-DE" sz="40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raining</a:t>
            </a:r>
            <a:r>
              <a:rPr lang="de-DE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4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Блок-схема: знак завершения 6"/>
          <p:cNvSpPr/>
          <p:nvPr/>
        </p:nvSpPr>
        <p:spPr>
          <a:xfrm rot="20738776">
            <a:off x="709755" y="4664168"/>
            <a:ext cx="3710567" cy="1080120"/>
          </a:xfrm>
          <a:prstGeom prst="flowChartTerminator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I</a:t>
            </a:r>
            <a:r>
              <a:rPr lang="de-DE" sz="40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t´s</a:t>
            </a:r>
            <a:r>
              <a:rPr lang="de-DE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de-DE" sz="40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snowing</a:t>
            </a:r>
            <a:r>
              <a:rPr lang="de-DE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4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Блок-схема: знак завершения 7"/>
          <p:cNvSpPr/>
          <p:nvPr/>
        </p:nvSpPr>
        <p:spPr>
          <a:xfrm rot="20705373">
            <a:off x="4583306" y="5257494"/>
            <a:ext cx="3635896" cy="1152128"/>
          </a:xfrm>
          <a:prstGeom prst="flowChartTerminator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I</a:t>
            </a:r>
            <a:r>
              <a:rPr lang="de-DE" sz="4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t´s</a:t>
            </a:r>
            <a:r>
              <a:rPr lang="de-DE" sz="4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de-DE" sz="40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sunny</a:t>
            </a:r>
            <a:r>
              <a:rPr lang="de-DE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4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9" name="Улыбающееся лицо 8"/>
          <p:cNvSpPr/>
          <p:nvPr/>
        </p:nvSpPr>
        <p:spPr>
          <a:xfrm>
            <a:off x="6759681" y="279763"/>
            <a:ext cx="1296144" cy="1202432"/>
          </a:xfrm>
          <a:prstGeom prst="smileyFace">
            <a:avLst>
              <a:gd name="adj" fmla="val -4653"/>
            </a:avLst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лыбающееся лицо 9"/>
          <p:cNvSpPr/>
          <p:nvPr/>
        </p:nvSpPr>
        <p:spPr>
          <a:xfrm>
            <a:off x="7568296" y="2639528"/>
            <a:ext cx="1296144" cy="1202432"/>
          </a:xfrm>
          <a:prstGeom prst="smileyFace">
            <a:avLst>
              <a:gd name="adj" fmla="val -4653"/>
            </a:avLst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лыбающееся лицо 10"/>
          <p:cNvSpPr/>
          <p:nvPr/>
        </p:nvSpPr>
        <p:spPr>
          <a:xfrm>
            <a:off x="7847855" y="4617534"/>
            <a:ext cx="1296144" cy="1202432"/>
          </a:xfrm>
          <a:prstGeom prst="smileyFace">
            <a:avLst>
              <a:gd name="adj" fmla="val -4653"/>
            </a:avLst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лыбающееся лицо 11"/>
          <p:cNvSpPr/>
          <p:nvPr/>
        </p:nvSpPr>
        <p:spPr>
          <a:xfrm>
            <a:off x="633785" y="3978725"/>
            <a:ext cx="1296144" cy="1202432"/>
          </a:xfrm>
          <a:prstGeom prst="smileyFace">
            <a:avLst>
              <a:gd name="adj" fmla="val 46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60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25806" y="982509"/>
            <a:ext cx="93610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I</a:t>
            </a:r>
            <a:r>
              <a:rPr lang="de-DE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´m </a:t>
            </a:r>
            <a:endParaRPr lang="ru-RU" sz="3200" b="1" dirty="0">
              <a:solidFill>
                <a:schemeClr val="tx2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15616" y="999665"/>
            <a:ext cx="129614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eating</a:t>
            </a:r>
            <a:r>
              <a:rPr lang="de-DE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3200" b="1" dirty="0">
              <a:solidFill>
                <a:schemeClr val="tx2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175956" y="982509"/>
            <a:ext cx="122413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apple</a:t>
            </a:r>
            <a:r>
              <a:rPr lang="de-DE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3200" b="1" dirty="0">
              <a:solidFill>
                <a:schemeClr val="tx2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810333" y="982509"/>
            <a:ext cx="778233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an</a:t>
            </a:r>
            <a:r>
              <a:rPr lang="de-DE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3200" b="1" dirty="0">
              <a:solidFill>
                <a:schemeClr val="tx2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16685" y="3356992"/>
            <a:ext cx="151216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They´re</a:t>
            </a:r>
            <a:r>
              <a:rPr lang="de-DE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3200" b="1" dirty="0">
              <a:solidFill>
                <a:schemeClr val="tx2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05826" y="3356992"/>
            <a:ext cx="151216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game.</a:t>
            </a:r>
            <a:r>
              <a:rPr lang="de-DE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3200" b="1" dirty="0">
              <a:solidFill>
                <a:schemeClr val="tx2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79506" y="3356992"/>
            <a:ext cx="67261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a</a:t>
            </a:r>
            <a:r>
              <a:rPr lang="de-DE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3200" b="1" dirty="0">
              <a:solidFill>
                <a:schemeClr val="tx2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13632" y="3356992"/>
            <a:ext cx="213077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playing</a:t>
            </a:r>
            <a:r>
              <a:rPr lang="de-DE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3200" b="1" dirty="0">
              <a:solidFill>
                <a:schemeClr val="tx2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340768"/>
            <a:ext cx="1279358" cy="12943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471" y="4814979"/>
            <a:ext cx="1832992" cy="183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15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81481E-6 L -0.18316 0.1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48148E-6 L 0.14167 0.154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1481E-6 L -0.1901 0.157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4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0.11181 0.157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0.00399 0.1469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L -0.34028 0.1469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14" y="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5417 0.1469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48148E-6 L 0.38803 0.1469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92" y="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115616" y="926379"/>
            <a:ext cx="1728192" cy="576064"/>
          </a:xfrm>
          <a:prstGeom prst="roundRect">
            <a:avLst/>
          </a:prstGeom>
          <a:solidFill>
            <a:srgbClr val="EBB3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reading</a:t>
            </a:r>
            <a:r>
              <a:rPr lang="de-DE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3200" b="1" dirty="0">
              <a:solidFill>
                <a:schemeClr val="tx2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91125" y="1645819"/>
            <a:ext cx="1728192" cy="576064"/>
          </a:xfrm>
          <a:prstGeom prst="roundRect">
            <a:avLst/>
          </a:prstGeom>
          <a:solidFill>
            <a:srgbClr val="EBB3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reading</a:t>
            </a:r>
            <a:r>
              <a:rPr lang="de-DE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3200" b="1" dirty="0">
              <a:solidFill>
                <a:schemeClr val="tx2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87824" y="926379"/>
            <a:ext cx="1368152" cy="576064"/>
          </a:xfrm>
          <a:prstGeom prst="roundRect">
            <a:avLst/>
          </a:prstGeom>
          <a:solidFill>
            <a:srgbClr val="EBB3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book.</a:t>
            </a:r>
            <a:r>
              <a:rPr lang="de-DE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3200" b="1" dirty="0">
              <a:solidFill>
                <a:schemeClr val="tx2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99992" y="918677"/>
            <a:ext cx="576064" cy="576064"/>
          </a:xfrm>
          <a:prstGeom prst="roundRect">
            <a:avLst/>
          </a:prstGeom>
          <a:solidFill>
            <a:srgbClr val="EBB3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a</a:t>
            </a:r>
            <a:r>
              <a:rPr lang="de-DE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3200" b="1" dirty="0">
              <a:solidFill>
                <a:schemeClr val="tx2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67494" y="926379"/>
            <a:ext cx="1150284" cy="576064"/>
          </a:xfrm>
          <a:prstGeom prst="roundRect">
            <a:avLst/>
          </a:prstGeom>
          <a:solidFill>
            <a:srgbClr val="EBB3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He</a:t>
            </a:r>
            <a:r>
              <a:rPr lang="de-DE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´s  </a:t>
            </a:r>
            <a:endParaRPr lang="ru-RU" sz="3200" b="1" dirty="0">
              <a:solidFill>
                <a:schemeClr val="tx2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36809" y="1625058"/>
            <a:ext cx="1368152" cy="576064"/>
          </a:xfrm>
          <a:prstGeom prst="roundRect">
            <a:avLst/>
          </a:prstGeom>
          <a:solidFill>
            <a:srgbClr val="EBB3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book.</a:t>
            </a:r>
            <a:r>
              <a:rPr lang="de-DE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3200" b="1" dirty="0">
              <a:solidFill>
                <a:schemeClr val="tx2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70127" y="1652212"/>
            <a:ext cx="1150284" cy="576064"/>
          </a:xfrm>
          <a:prstGeom prst="roundRect">
            <a:avLst/>
          </a:prstGeom>
          <a:solidFill>
            <a:srgbClr val="EBB3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He</a:t>
            </a:r>
            <a:r>
              <a:rPr lang="de-DE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´s  </a:t>
            </a:r>
            <a:endParaRPr lang="ru-RU" sz="3200" b="1" dirty="0">
              <a:solidFill>
                <a:schemeClr val="tx2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90031" y="1630896"/>
            <a:ext cx="576064" cy="576064"/>
          </a:xfrm>
          <a:prstGeom prst="roundRect">
            <a:avLst/>
          </a:prstGeom>
          <a:solidFill>
            <a:srgbClr val="EBB3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a</a:t>
            </a:r>
            <a:r>
              <a:rPr lang="de-DE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3200" b="1" dirty="0">
              <a:solidFill>
                <a:schemeClr val="tx2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63237" y="2652045"/>
            <a:ext cx="1728192" cy="576064"/>
          </a:xfrm>
          <a:prstGeom prst="roundRect">
            <a:avLst/>
          </a:prstGeom>
          <a:gradFill flip="none" rotWithShape="1">
            <a:gsLst>
              <a:gs pos="0">
                <a:srgbClr val="33E709">
                  <a:tint val="66000"/>
                  <a:satMod val="160000"/>
                </a:srgbClr>
              </a:gs>
              <a:gs pos="50000">
                <a:srgbClr val="33E709">
                  <a:tint val="44500"/>
                  <a:satMod val="160000"/>
                </a:srgbClr>
              </a:gs>
              <a:gs pos="100000">
                <a:srgbClr val="33E709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33E7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listening</a:t>
            </a:r>
            <a:r>
              <a:rPr lang="de-DE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3200" b="1" dirty="0">
              <a:solidFill>
                <a:schemeClr val="tx2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18076" y="2652045"/>
            <a:ext cx="970264" cy="576064"/>
          </a:xfrm>
          <a:prstGeom prst="roundRect">
            <a:avLst/>
          </a:prstGeom>
          <a:gradFill flip="none" rotWithShape="1">
            <a:gsLst>
              <a:gs pos="0">
                <a:srgbClr val="33E709">
                  <a:tint val="66000"/>
                  <a:satMod val="160000"/>
                </a:srgbClr>
              </a:gs>
              <a:gs pos="50000">
                <a:srgbClr val="33E709">
                  <a:tint val="44500"/>
                  <a:satMod val="160000"/>
                </a:srgbClr>
              </a:gs>
              <a:gs pos="100000">
                <a:srgbClr val="33E709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33E7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CD.</a:t>
            </a:r>
            <a:r>
              <a:rPr lang="de-DE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3200" b="1" dirty="0">
              <a:solidFill>
                <a:schemeClr val="tx2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26955" y="2652045"/>
            <a:ext cx="576064" cy="576064"/>
          </a:xfrm>
          <a:prstGeom prst="roundRect">
            <a:avLst/>
          </a:prstGeom>
          <a:gradFill flip="none" rotWithShape="1">
            <a:gsLst>
              <a:gs pos="0">
                <a:srgbClr val="33E709">
                  <a:tint val="66000"/>
                  <a:satMod val="160000"/>
                </a:srgbClr>
              </a:gs>
              <a:gs pos="50000">
                <a:srgbClr val="33E709">
                  <a:tint val="44500"/>
                  <a:satMod val="160000"/>
                </a:srgbClr>
              </a:gs>
              <a:gs pos="100000">
                <a:srgbClr val="33E709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33E7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a</a:t>
            </a:r>
            <a:r>
              <a:rPr lang="de-DE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3200" b="1" dirty="0">
              <a:solidFill>
                <a:schemeClr val="tx2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185507" y="2638190"/>
            <a:ext cx="1150284" cy="576064"/>
          </a:xfrm>
          <a:prstGeom prst="roundRect">
            <a:avLst/>
          </a:prstGeom>
          <a:gradFill flip="none" rotWithShape="1">
            <a:gsLst>
              <a:gs pos="0">
                <a:srgbClr val="33E709">
                  <a:tint val="66000"/>
                  <a:satMod val="160000"/>
                </a:srgbClr>
              </a:gs>
              <a:gs pos="50000">
                <a:srgbClr val="33E709">
                  <a:tint val="44500"/>
                  <a:satMod val="160000"/>
                </a:srgbClr>
              </a:gs>
              <a:gs pos="100000">
                <a:srgbClr val="33E709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33E7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She</a:t>
            </a:r>
            <a:r>
              <a:rPr lang="de-DE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´s  </a:t>
            </a:r>
            <a:endParaRPr lang="ru-RU" sz="3200" b="1" dirty="0">
              <a:solidFill>
                <a:schemeClr val="tx2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507197" y="2624493"/>
            <a:ext cx="576064" cy="576064"/>
          </a:xfrm>
          <a:prstGeom prst="roundRect">
            <a:avLst/>
          </a:prstGeom>
          <a:gradFill flip="none" rotWithShape="1">
            <a:gsLst>
              <a:gs pos="0">
                <a:srgbClr val="33E709">
                  <a:tint val="66000"/>
                  <a:satMod val="160000"/>
                </a:srgbClr>
              </a:gs>
              <a:gs pos="50000">
                <a:srgbClr val="33E709">
                  <a:tint val="44500"/>
                  <a:satMod val="160000"/>
                </a:srgbClr>
              </a:gs>
              <a:gs pos="100000">
                <a:srgbClr val="33E709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33E7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to</a:t>
            </a:r>
            <a:r>
              <a:rPr lang="de-DE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3200" b="1" dirty="0">
              <a:solidFill>
                <a:schemeClr val="tx2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218076" y="3468215"/>
            <a:ext cx="1150284" cy="576064"/>
          </a:xfrm>
          <a:prstGeom prst="roundRect">
            <a:avLst/>
          </a:prstGeom>
          <a:gradFill flip="none" rotWithShape="1">
            <a:gsLst>
              <a:gs pos="0">
                <a:srgbClr val="33E709">
                  <a:tint val="66000"/>
                  <a:satMod val="160000"/>
                </a:srgbClr>
              </a:gs>
              <a:gs pos="50000">
                <a:srgbClr val="33E709">
                  <a:tint val="44500"/>
                  <a:satMod val="160000"/>
                </a:srgbClr>
              </a:gs>
              <a:gs pos="100000">
                <a:srgbClr val="33E709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33E7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She</a:t>
            </a:r>
            <a:r>
              <a:rPr lang="de-DE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´s  </a:t>
            </a:r>
            <a:endParaRPr lang="ru-RU" sz="3200" b="1" dirty="0">
              <a:solidFill>
                <a:schemeClr val="tx2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81351" y="3453648"/>
            <a:ext cx="1728192" cy="576064"/>
          </a:xfrm>
          <a:prstGeom prst="roundRect">
            <a:avLst/>
          </a:prstGeom>
          <a:gradFill flip="none" rotWithShape="1">
            <a:gsLst>
              <a:gs pos="0">
                <a:srgbClr val="33E709">
                  <a:tint val="66000"/>
                  <a:satMod val="160000"/>
                </a:srgbClr>
              </a:gs>
              <a:gs pos="50000">
                <a:srgbClr val="33E709">
                  <a:tint val="44500"/>
                  <a:satMod val="160000"/>
                </a:srgbClr>
              </a:gs>
              <a:gs pos="100000">
                <a:srgbClr val="33E709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33E7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listening</a:t>
            </a:r>
            <a:r>
              <a:rPr lang="de-DE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3200" b="1" dirty="0">
              <a:solidFill>
                <a:schemeClr val="tx2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475886" y="3453648"/>
            <a:ext cx="576064" cy="576064"/>
          </a:xfrm>
          <a:prstGeom prst="roundRect">
            <a:avLst/>
          </a:prstGeom>
          <a:gradFill flip="none" rotWithShape="1">
            <a:gsLst>
              <a:gs pos="0">
                <a:srgbClr val="33E709">
                  <a:tint val="66000"/>
                  <a:satMod val="160000"/>
                </a:srgbClr>
              </a:gs>
              <a:gs pos="50000">
                <a:srgbClr val="33E709">
                  <a:tint val="44500"/>
                  <a:satMod val="160000"/>
                </a:srgbClr>
              </a:gs>
              <a:gs pos="100000">
                <a:srgbClr val="33E709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33E7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to</a:t>
            </a:r>
            <a:r>
              <a:rPr lang="de-DE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3200" b="1" dirty="0">
              <a:solidFill>
                <a:schemeClr val="tx2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218293" y="3468215"/>
            <a:ext cx="576064" cy="576064"/>
          </a:xfrm>
          <a:prstGeom prst="roundRect">
            <a:avLst/>
          </a:prstGeom>
          <a:gradFill flip="none" rotWithShape="1">
            <a:gsLst>
              <a:gs pos="0">
                <a:srgbClr val="33E709">
                  <a:tint val="66000"/>
                  <a:satMod val="160000"/>
                </a:srgbClr>
              </a:gs>
              <a:gs pos="50000">
                <a:srgbClr val="33E709">
                  <a:tint val="44500"/>
                  <a:satMod val="160000"/>
                </a:srgbClr>
              </a:gs>
              <a:gs pos="100000">
                <a:srgbClr val="33E709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33E7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a</a:t>
            </a:r>
            <a:r>
              <a:rPr lang="de-DE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3200" b="1" dirty="0">
              <a:solidFill>
                <a:schemeClr val="tx2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954025" y="3453648"/>
            <a:ext cx="970264" cy="576064"/>
          </a:xfrm>
          <a:prstGeom prst="roundRect">
            <a:avLst/>
          </a:prstGeom>
          <a:gradFill flip="none" rotWithShape="1">
            <a:gsLst>
              <a:gs pos="0">
                <a:srgbClr val="33E709">
                  <a:tint val="66000"/>
                  <a:satMod val="160000"/>
                </a:srgbClr>
              </a:gs>
              <a:gs pos="50000">
                <a:srgbClr val="33E709">
                  <a:tint val="44500"/>
                  <a:satMod val="160000"/>
                </a:srgbClr>
              </a:gs>
              <a:gs pos="100000">
                <a:srgbClr val="33E709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33E7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CD.</a:t>
            </a:r>
            <a:r>
              <a:rPr lang="de-DE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3200" b="1" dirty="0">
              <a:solidFill>
                <a:schemeClr val="tx2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675" y="994950"/>
            <a:ext cx="2438405" cy="101498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880" y="2733807"/>
            <a:ext cx="1248474" cy="1269861"/>
          </a:xfrm>
          <a:prstGeom prst="rect">
            <a:avLst/>
          </a:prstGeom>
        </p:spPr>
      </p:pic>
      <p:sp>
        <p:nvSpPr>
          <p:cNvPr id="23" name="Скругленный прямоугольник 22"/>
          <p:cNvSpPr/>
          <p:nvPr/>
        </p:nvSpPr>
        <p:spPr>
          <a:xfrm>
            <a:off x="4624644" y="4385413"/>
            <a:ext cx="1230988" cy="576064"/>
          </a:xfrm>
          <a:prstGeom prst="roundRect">
            <a:avLst/>
          </a:prstGeom>
          <a:solidFill>
            <a:srgbClr val="BBE0E3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We´re</a:t>
            </a:r>
            <a:r>
              <a:rPr lang="de-DE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3200" b="1" dirty="0">
              <a:solidFill>
                <a:schemeClr val="tx2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908991" y="4393115"/>
            <a:ext cx="1566949" cy="576064"/>
          </a:xfrm>
          <a:prstGeom prst="roundRect">
            <a:avLst/>
          </a:prstGeom>
          <a:solidFill>
            <a:srgbClr val="BBE0E3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football</a:t>
            </a:r>
            <a:r>
              <a:rPr lang="de-DE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3200" b="1" dirty="0">
              <a:solidFill>
                <a:schemeClr val="tx2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218076" y="4377711"/>
            <a:ext cx="1566949" cy="576064"/>
          </a:xfrm>
          <a:prstGeom prst="roundRect">
            <a:avLst/>
          </a:prstGeom>
          <a:solidFill>
            <a:srgbClr val="BBE0E3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playing</a:t>
            </a:r>
            <a:r>
              <a:rPr lang="de-DE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3200" b="1" dirty="0">
              <a:solidFill>
                <a:schemeClr val="tx2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273224" y="5193881"/>
            <a:ext cx="1230988" cy="576064"/>
          </a:xfrm>
          <a:prstGeom prst="roundRect">
            <a:avLst/>
          </a:prstGeom>
          <a:solidFill>
            <a:srgbClr val="BBE0E3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We´re</a:t>
            </a:r>
            <a:r>
              <a:rPr lang="de-DE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3200" b="1" dirty="0">
              <a:solidFill>
                <a:schemeClr val="tx2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661972" y="5193881"/>
            <a:ext cx="1566949" cy="576064"/>
          </a:xfrm>
          <a:prstGeom prst="roundRect">
            <a:avLst/>
          </a:prstGeom>
          <a:solidFill>
            <a:srgbClr val="BBE0E3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playing</a:t>
            </a:r>
            <a:r>
              <a:rPr lang="de-DE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3200" b="1" dirty="0">
              <a:solidFill>
                <a:schemeClr val="tx2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402032" y="5194718"/>
            <a:ext cx="1566949" cy="576064"/>
          </a:xfrm>
          <a:prstGeom prst="roundRect">
            <a:avLst/>
          </a:prstGeom>
          <a:solidFill>
            <a:srgbClr val="BBE0E3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football</a:t>
            </a:r>
            <a:r>
              <a:rPr lang="de-DE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3200" b="1" dirty="0">
              <a:solidFill>
                <a:schemeClr val="tx2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001785" y="4377711"/>
            <a:ext cx="1230988" cy="576064"/>
          </a:xfrm>
          <a:prstGeom prst="roundRect">
            <a:avLst/>
          </a:prstGeom>
          <a:solidFill>
            <a:srgbClr val="BBE0E3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now.</a:t>
            </a:r>
            <a:r>
              <a:rPr lang="de-DE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3200" b="1" dirty="0">
              <a:solidFill>
                <a:schemeClr val="tx2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126741" y="5188264"/>
            <a:ext cx="1230988" cy="576064"/>
          </a:xfrm>
          <a:prstGeom prst="roundRect">
            <a:avLst/>
          </a:prstGeom>
          <a:solidFill>
            <a:srgbClr val="BBE0E3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now.</a:t>
            </a:r>
            <a:r>
              <a:rPr lang="de-DE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3200" b="1" dirty="0">
              <a:solidFill>
                <a:schemeClr val="tx2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607" y="4458462"/>
            <a:ext cx="1366234" cy="131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74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30978" y="999665"/>
            <a:ext cx="1209405" cy="576064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3D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She</a:t>
            </a:r>
            <a:r>
              <a:rPr lang="de-DE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´s </a:t>
            </a:r>
            <a:endParaRPr lang="ru-RU" sz="3200" b="1" dirty="0">
              <a:solidFill>
                <a:schemeClr val="tx2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15615" y="999665"/>
            <a:ext cx="1656185" cy="576064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3D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drawing</a:t>
            </a:r>
            <a:r>
              <a:rPr lang="de-DE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3200" b="1" dirty="0">
              <a:solidFill>
                <a:schemeClr val="tx2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17994" y="982509"/>
            <a:ext cx="1595638" cy="576064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3D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picture.</a:t>
            </a:r>
            <a:r>
              <a:rPr lang="de-DE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3200" b="1" dirty="0">
              <a:solidFill>
                <a:schemeClr val="tx2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00192" y="999665"/>
            <a:ext cx="561867" cy="576064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3D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a</a:t>
            </a:r>
            <a:r>
              <a:rPr lang="de-DE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3200" b="1" dirty="0">
              <a:solidFill>
                <a:schemeClr val="tx2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16685" y="3356992"/>
            <a:ext cx="1512168" cy="576064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FF3D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They´re</a:t>
            </a:r>
            <a:r>
              <a:rPr lang="de-DE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3200" b="1" dirty="0">
              <a:solidFill>
                <a:schemeClr val="tx2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05826" y="3356992"/>
            <a:ext cx="1512168" cy="576064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FF3D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music.</a:t>
            </a:r>
            <a:r>
              <a:rPr lang="de-DE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3200" b="1" dirty="0">
              <a:solidFill>
                <a:schemeClr val="tx2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79506" y="3356992"/>
            <a:ext cx="672614" cy="576064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FF3D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sz="3200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to</a:t>
            </a:r>
            <a:endParaRPr lang="ru-RU" sz="3200" b="1" dirty="0">
              <a:solidFill>
                <a:schemeClr val="tx2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13632" y="3356992"/>
            <a:ext cx="2130776" cy="576064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FF3D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listening</a:t>
            </a:r>
            <a:r>
              <a:rPr lang="de-DE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3200" b="1" dirty="0">
              <a:solidFill>
                <a:schemeClr val="tx2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93782" y="1325294"/>
            <a:ext cx="2532087" cy="8348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357" y="4909874"/>
            <a:ext cx="2054002" cy="164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3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L -0.20469 0.15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3" y="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48148E-6 L 0.16146 0.154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0.19132 0.1548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66" y="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.08368 0.157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4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0.00399 0.1469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L -0.34028 0.1469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14" y="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5417 0.1469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48148E-6 L 0.38803 0.1469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92" y="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115616" y="926379"/>
            <a:ext cx="1204795" cy="576064"/>
          </a:xfrm>
          <a:prstGeom prst="roundRect">
            <a:avLst/>
          </a:prstGeom>
          <a:solidFill>
            <a:srgbClr val="EBB3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bird</a:t>
            </a:r>
            <a:r>
              <a:rPr lang="de-DE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3200" b="1" dirty="0">
              <a:solidFill>
                <a:schemeClr val="tx2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43060" y="1659574"/>
            <a:ext cx="1176812" cy="576064"/>
          </a:xfrm>
          <a:prstGeom prst="roundRect">
            <a:avLst/>
          </a:prstGeom>
          <a:solidFill>
            <a:srgbClr val="EBB3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bird</a:t>
            </a:r>
            <a:r>
              <a:rPr lang="de-DE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3200" b="1" dirty="0">
              <a:solidFill>
                <a:schemeClr val="tx2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02181" y="911812"/>
            <a:ext cx="1525698" cy="576064"/>
          </a:xfrm>
          <a:prstGeom prst="roundRect">
            <a:avLst/>
          </a:prstGeom>
          <a:solidFill>
            <a:srgbClr val="EBB3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singing.</a:t>
            </a:r>
            <a:r>
              <a:rPr lang="de-DE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3200" b="1" dirty="0">
              <a:solidFill>
                <a:schemeClr val="tx2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09649" y="918677"/>
            <a:ext cx="856739" cy="576064"/>
          </a:xfrm>
          <a:prstGeom prst="roundRect">
            <a:avLst/>
          </a:prstGeom>
          <a:solidFill>
            <a:srgbClr val="EBB3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is</a:t>
            </a:r>
            <a:r>
              <a:rPr lang="de-DE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3200" b="1" dirty="0">
              <a:solidFill>
                <a:schemeClr val="tx2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67494" y="926379"/>
            <a:ext cx="1150284" cy="576064"/>
          </a:xfrm>
          <a:prstGeom prst="roundRect">
            <a:avLst/>
          </a:prstGeom>
          <a:solidFill>
            <a:srgbClr val="EBB3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The</a:t>
            </a:r>
            <a:r>
              <a:rPr lang="de-DE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 </a:t>
            </a:r>
            <a:endParaRPr lang="ru-RU" sz="3200" b="1" dirty="0">
              <a:solidFill>
                <a:schemeClr val="tx2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33567" y="1659574"/>
            <a:ext cx="1706843" cy="576064"/>
          </a:xfrm>
          <a:prstGeom prst="roundRect">
            <a:avLst/>
          </a:prstGeom>
          <a:solidFill>
            <a:srgbClr val="EBB3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singing.</a:t>
            </a:r>
            <a:r>
              <a:rPr lang="de-DE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3200" b="1" dirty="0">
              <a:solidFill>
                <a:schemeClr val="tx2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70127" y="1652212"/>
            <a:ext cx="881593" cy="576064"/>
          </a:xfrm>
          <a:prstGeom prst="roundRect">
            <a:avLst/>
          </a:prstGeom>
          <a:solidFill>
            <a:srgbClr val="EBB3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The</a:t>
            </a:r>
            <a:r>
              <a:rPr lang="de-DE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 </a:t>
            </a:r>
            <a:endParaRPr lang="ru-RU" sz="3200" b="1" dirty="0">
              <a:solidFill>
                <a:schemeClr val="tx2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27554" y="1659574"/>
            <a:ext cx="698331" cy="576064"/>
          </a:xfrm>
          <a:prstGeom prst="roundRect">
            <a:avLst/>
          </a:prstGeom>
          <a:solidFill>
            <a:srgbClr val="EBB3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is</a:t>
            </a:r>
            <a:r>
              <a:rPr lang="de-DE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3200" b="1" dirty="0">
              <a:solidFill>
                <a:schemeClr val="tx2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33983" y="2638190"/>
            <a:ext cx="1728192" cy="576064"/>
          </a:xfrm>
          <a:prstGeom prst="roundRect">
            <a:avLst/>
          </a:prstGeom>
          <a:gradFill flip="none" rotWithShape="1">
            <a:gsLst>
              <a:gs pos="0">
                <a:srgbClr val="33E709">
                  <a:tint val="66000"/>
                  <a:satMod val="160000"/>
                </a:srgbClr>
              </a:gs>
              <a:gs pos="50000">
                <a:srgbClr val="33E709">
                  <a:tint val="44500"/>
                  <a:satMod val="160000"/>
                </a:srgbClr>
              </a:gs>
              <a:gs pos="100000">
                <a:srgbClr val="33E709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33E7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snowing</a:t>
            </a:r>
            <a:r>
              <a:rPr lang="de-DE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3200" b="1" dirty="0">
              <a:solidFill>
                <a:schemeClr val="tx2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87168" y="2638190"/>
            <a:ext cx="1150284" cy="576064"/>
          </a:xfrm>
          <a:prstGeom prst="roundRect">
            <a:avLst/>
          </a:prstGeom>
          <a:gradFill flip="none" rotWithShape="1">
            <a:gsLst>
              <a:gs pos="0">
                <a:srgbClr val="33E709">
                  <a:tint val="66000"/>
                  <a:satMod val="160000"/>
                </a:srgbClr>
              </a:gs>
              <a:gs pos="50000">
                <a:srgbClr val="33E709">
                  <a:tint val="44500"/>
                  <a:satMod val="160000"/>
                </a:srgbClr>
              </a:gs>
              <a:gs pos="100000">
                <a:srgbClr val="33E709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33E7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It</a:t>
            </a:r>
            <a:r>
              <a:rPr lang="de-DE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´s  </a:t>
            </a:r>
            <a:endParaRPr lang="ru-RU" sz="3200" b="1" dirty="0">
              <a:solidFill>
                <a:schemeClr val="tx2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235826" y="2666612"/>
            <a:ext cx="1631787" cy="576064"/>
          </a:xfrm>
          <a:prstGeom prst="roundRect">
            <a:avLst/>
          </a:prstGeom>
          <a:gradFill flip="none" rotWithShape="1">
            <a:gsLst>
              <a:gs pos="0">
                <a:srgbClr val="33E709">
                  <a:tint val="66000"/>
                  <a:satMod val="160000"/>
                </a:srgbClr>
              </a:gs>
              <a:gs pos="50000">
                <a:srgbClr val="33E709">
                  <a:tint val="44500"/>
                  <a:satMod val="160000"/>
                </a:srgbClr>
              </a:gs>
              <a:gs pos="100000">
                <a:srgbClr val="33E709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33E7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today.</a:t>
            </a:r>
            <a:r>
              <a:rPr lang="de-DE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3200" b="1" dirty="0">
              <a:solidFill>
                <a:schemeClr val="tx2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218076" y="3468215"/>
            <a:ext cx="1150284" cy="576064"/>
          </a:xfrm>
          <a:prstGeom prst="roundRect">
            <a:avLst/>
          </a:prstGeom>
          <a:gradFill flip="none" rotWithShape="1">
            <a:gsLst>
              <a:gs pos="0">
                <a:srgbClr val="33E709">
                  <a:tint val="66000"/>
                  <a:satMod val="160000"/>
                </a:srgbClr>
              </a:gs>
              <a:gs pos="50000">
                <a:srgbClr val="33E709">
                  <a:tint val="44500"/>
                  <a:satMod val="160000"/>
                </a:srgbClr>
              </a:gs>
              <a:gs pos="100000">
                <a:srgbClr val="33E709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33E7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It</a:t>
            </a:r>
            <a:r>
              <a:rPr lang="de-DE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´s  </a:t>
            </a:r>
            <a:endParaRPr lang="ru-RU" sz="3200" b="1" dirty="0">
              <a:solidFill>
                <a:schemeClr val="tx2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81351" y="3453648"/>
            <a:ext cx="1728192" cy="576064"/>
          </a:xfrm>
          <a:prstGeom prst="roundRect">
            <a:avLst/>
          </a:prstGeom>
          <a:gradFill flip="none" rotWithShape="1">
            <a:gsLst>
              <a:gs pos="0">
                <a:srgbClr val="33E709">
                  <a:tint val="66000"/>
                  <a:satMod val="160000"/>
                </a:srgbClr>
              </a:gs>
              <a:gs pos="50000">
                <a:srgbClr val="33E709">
                  <a:tint val="44500"/>
                  <a:satMod val="160000"/>
                </a:srgbClr>
              </a:gs>
              <a:gs pos="100000">
                <a:srgbClr val="33E709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33E7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snowing</a:t>
            </a:r>
            <a:r>
              <a:rPr lang="de-DE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3200" b="1" dirty="0">
              <a:solidFill>
                <a:schemeClr val="tx2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475886" y="3453648"/>
            <a:ext cx="1379746" cy="576064"/>
          </a:xfrm>
          <a:prstGeom prst="roundRect">
            <a:avLst/>
          </a:prstGeom>
          <a:gradFill flip="none" rotWithShape="1">
            <a:gsLst>
              <a:gs pos="0">
                <a:srgbClr val="33E709">
                  <a:tint val="66000"/>
                  <a:satMod val="160000"/>
                </a:srgbClr>
              </a:gs>
              <a:gs pos="50000">
                <a:srgbClr val="33E709">
                  <a:tint val="44500"/>
                  <a:satMod val="160000"/>
                </a:srgbClr>
              </a:gs>
              <a:gs pos="100000">
                <a:srgbClr val="33E709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33E7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today.</a:t>
            </a:r>
            <a:r>
              <a:rPr lang="de-DE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3200" b="1" dirty="0">
              <a:solidFill>
                <a:schemeClr val="tx2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964459" y="4400321"/>
            <a:ext cx="1230988" cy="576064"/>
          </a:xfrm>
          <a:prstGeom prst="roundRect">
            <a:avLst/>
          </a:prstGeom>
          <a:solidFill>
            <a:srgbClr val="BBE0E3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He´s</a:t>
            </a:r>
            <a:r>
              <a:rPr lang="de-DE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3200" b="1" dirty="0">
              <a:solidFill>
                <a:schemeClr val="tx2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939281" y="4399267"/>
            <a:ext cx="870921" cy="576064"/>
          </a:xfrm>
          <a:prstGeom prst="roundRect">
            <a:avLst/>
          </a:prstGeom>
          <a:solidFill>
            <a:srgbClr val="BBE0E3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the</a:t>
            </a:r>
            <a:r>
              <a:rPr lang="de-DE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3200" b="1" dirty="0">
              <a:solidFill>
                <a:schemeClr val="tx2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218076" y="4377711"/>
            <a:ext cx="1566949" cy="576064"/>
          </a:xfrm>
          <a:prstGeom prst="roundRect">
            <a:avLst/>
          </a:prstGeom>
          <a:solidFill>
            <a:srgbClr val="BBE0E3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playing</a:t>
            </a:r>
            <a:r>
              <a:rPr lang="de-DE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3200" b="1" dirty="0">
              <a:solidFill>
                <a:schemeClr val="tx2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212938" y="5193169"/>
            <a:ext cx="1230988" cy="576064"/>
          </a:xfrm>
          <a:prstGeom prst="roundRect">
            <a:avLst/>
          </a:prstGeom>
          <a:solidFill>
            <a:srgbClr val="BBE0E3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He´s</a:t>
            </a:r>
            <a:r>
              <a:rPr lang="de-DE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3200" b="1" dirty="0">
              <a:solidFill>
                <a:schemeClr val="tx2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661972" y="5193881"/>
            <a:ext cx="1566949" cy="576064"/>
          </a:xfrm>
          <a:prstGeom prst="roundRect">
            <a:avLst/>
          </a:prstGeom>
          <a:solidFill>
            <a:srgbClr val="BBE0E3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playing</a:t>
            </a:r>
            <a:r>
              <a:rPr lang="de-DE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3200" b="1" dirty="0">
              <a:solidFill>
                <a:schemeClr val="tx2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402033" y="5194718"/>
            <a:ext cx="865462" cy="576064"/>
          </a:xfrm>
          <a:prstGeom prst="roundRect">
            <a:avLst/>
          </a:prstGeom>
          <a:solidFill>
            <a:srgbClr val="BBE0E3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the</a:t>
            </a:r>
            <a:r>
              <a:rPr lang="de-DE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3200" b="1" dirty="0">
              <a:solidFill>
                <a:schemeClr val="tx2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353486" y="4377711"/>
            <a:ext cx="1450761" cy="576064"/>
          </a:xfrm>
          <a:prstGeom prst="roundRect">
            <a:avLst/>
          </a:prstGeom>
          <a:solidFill>
            <a:srgbClr val="BBE0E3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guitar.</a:t>
            </a:r>
            <a:r>
              <a:rPr lang="de-DE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3200" b="1" dirty="0">
              <a:solidFill>
                <a:schemeClr val="tx2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462805" y="5193169"/>
            <a:ext cx="1341442" cy="576064"/>
          </a:xfrm>
          <a:prstGeom prst="roundRect">
            <a:avLst/>
          </a:prstGeom>
          <a:solidFill>
            <a:srgbClr val="BBE0E3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guitar.</a:t>
            </a:r>
            <a:r>
              <a:rPr lang="de-DE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3200" b="1" dirty="0">
              <a:solidFill>
                <a:schemeClr val="tx2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035" y="2492896"/>
            <a:ext cx="1238250" cy="17145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902">
            <a:off x="7499968" y="3812293"/>
            <a:ext cx="1076325" cy="257175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884" y="1002096"/>
            <a:ext cx="1712587" cy="154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78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31224" cy="346050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accent5">
                    <a:lumMod val="25000"/>
                  </a:schemeClr>
                </a:solidFill>
                <a:latin typeface="Arial Narrow" panose="020B0606020202030204" pitchFamily="34" charset="0"/>
              </a:rPr>
              <a:t>Выбери правильный вариант</a:t>
            </a:r>
            <a:endParaRPr lang="ru-RU" sz="4000" b="1" dirty="0">
              <a:solidFill>
                <a:schemeClr val="accent5">
                  <a:lumMod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602128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The bird is ________</a:t>
            </a:r>
            <a:endParaRPr lang="ru-RU" b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Tom and I  _____  going to the sea.</a:t>
            </a:r>
          </a:p>
          <a:p>
            <a:pPr marL="514350" indent="-514350">
              <a:buFont typeface="+mj-lt"/>
              <a:buAutoNum type="arabicPeriod"/>
            </a:pPr>
            <a:endParaRPr lang="en-US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She  ___  looking at our garden.</a:t>
            </a:r>
          </a:p>
          <a:p>
            <a:pPr marL="514350" indent="-514350">
              <a:buFont typeface="+mj-lt"/>
              <a:buAutoNum type="arabicPeriod"/>
            </a:pPr>
            <a:endParaRPr lang="en-US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Look! It   __________ .</a:t>
            </a:r>
          </a:p>
          <a:p>
            <a:pPr marL="514350" indent="-514350">
              <a:buFont typeface="+mj-lt"/>
              <a:buAutoNum type="arabicPeriod"/>
            </a:pPr>
            <a:endParaRPr lang="en-US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We  __________  to Spain. </a:t>
            </a:r>
            <a:endParaRPr lang="ru-RU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71600" y="1412776"/>
            <a:ext cx="1728192" cy="444020"/>
          </a:xfrm>
          <a:prstGeom prst="roundRect">
            <a:avLst/>
          </a:prstGeom>
          <a:solidFill>
            <a:srgbClr val="EBB3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singing.</a:t>
            </a:r>
            <a:r>
              <a:rPr lang="de-DE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3200" b="1" dirty="0">
              <a:solidFill>
                <a:schemeClr val="tx2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87824" y="1412776"/>
            <a:ext cx="1584176" cy="444020"/>
          </a:xfrm>
          <a:prstGeom prst="roundRect">
            <a:avLst/>
          </a:prstGeom>
          <a:solidFill>
            <a:srgbClr val="EBB3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sing.</a:t>
            </a:r>
            <a:r>
              <a:rPr lang="de-DE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3200" b="1" dirty="0">
              <a:solidFill>
                <a:schemeClr val="tx2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43808" y="902734"/>
            <a:ext cx="1584176" cy="444020"/>
          </a:xfrm>
          <a:prstGeom prst="roundRect">
            <a:avLst/>
          </a:prstGeom>
          <a:solidFill>
            <a:srgbClr val="EBB3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singing.</a:t>
            </a:r>
            <a:r>
              <a:rPr lang="de-DE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3200" b="1" dirty="0">
              <a:solidFill>
                <a:schemeClr val="tx2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79010" y="2663280"/>
            <a:ext cx="1152128" cy="444020"/>
          </a:xfrm>
          <a:prstGeom prst="round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are</a:t>
            </a:r>
            <a:r>
              <a:rPr lang="de-DE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3200" b="1" dirty="0">
              <a:solidFill>
                <a:schemeClr val="tx2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4440" y="2663280"/>
            <a:ext cx="1152128" cy="444020"/>
          </a:xfrm>
          <a:prstGeom prst="round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am</a:t>
            </a:r>
            <a:r>
              <a:rPr lang="de-DE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3200" b="1" dirty="0">
              <a:solidFill>
                <a:schemeClr val="tx2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24766" y="2086810"/>
            <a:ext cx="1055146" cy="444020"/>
          </a:xfrm>
          <a:prstGeom prst="round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are</a:t>
            </a:r>
            <a:r>
              <a:rPr lang="de-DE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3200" b="1" dirty="0">
              <a:solidFill>
                <a:schemeClr val="tx2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93116" y="3816107"/>
            <a:ext cx="1152128" cy="444020"/>
          </a:xfrm>
          <a:prstGeom prst="roundRect">
            <a:avLst/>
          </a:prstGeom>
          <a:gradFill flip="none" rotWithShape="1">
            <a:gsLst>
              <a:gs pos="0">
                <a:srgbClr val="33E709">
                  <a:tint val="66000"/>
                  <a:satMod val="160000"/>
                </a:srgbClr>
              </a:gs>
              <a:gs pos="50000">
                <a:srgbClr val="33E709">
                  <a:tint val="44500"/>
                  <a:satMod val="160000"/>
                </a:srgbClr>
              </a:gs>
              <a:gs pos="100000">
                <a:srgbClr val="33E709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33E7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are</a:t>
            </a:r>
            <a:r>
              <a:rPr lang="de-DE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3200" b="1" dirty="0">
              <a:solidFill>
                <a:schemeClr val="tx2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03396" y="3816107"/>
            <a:ext cx="1152128" cy="444020"/>
          </a:xfrm>
          <a:prstGeom prst="roundRect">
            <a:avLst/>
          </a:prstGeom>
          <a:gradFill flip="none" rotWithShape="1">
            <a:gsLst>
              <a:gs pos="0">
                <a:srgbClr val="33E709">
                  <a:tint val="66000"/>
                  <a:satMod val="160000"/>
                </a:srgbClr>
              </a:gs>
              <a:gs pos="50000">
                <a:srgbClr val="33E709">
                  <a:tint val="44500"/>
                  <a:satMod val="160000"/>
                </a:srgbClr>
              </a:gs>
              <a:gs pos="100000">
                <a:srgbClr val="33E709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33E7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is</a:t>
            </a:r>
            <a:r>
              <a:rPr lang="de-DE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3200" b="1" dirty="0">
              <a:solidFill>
                <a:schemeClr val="tx2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73932" y="3232271"/>
            <a:ext cx="705078" cy="444020"/>
          </a:xfrm>
          <a:prstGeom prst="roundRect">
            <a:avLst/>
          </a:prstGeom>
          <a:gradFill flip="none" rotWithShape="1">
            <a:gsLst>
              <a:gs pos="0">
                <a:srgbClr val="33E709">
                  <a:tint val="66000"/>
                  <a:satMod val="160000"/>
                </a:srgbClr>
              </a:gs>
              <a:gs pos="50000">
                <a:srgbClr val="33E709">
                  <a:tint val="44500"/>
                  <a:satMod val="160000"/>
                </a:srgbClr>
              </a:gs>
              <a:gs pos="100000">
                <a:srgbClr val="33E709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33E7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is</a:t>
            </a:r>
            <a:r>
              <a:rPr lang="de-DE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3200" b="1" dirty="0">
              <a:solidFill>
                <a:schemeClr val="tx2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80040" y="4968934"/>
            <a:ext cx="1907783" cy="444020"/>
          </a:xfrm>
          <a:prstGeom prst="roundRect">
            <a:avLst/>
          </a:prstGeom>
          <a:solidFill>
            <a:srgbClr val="F1B3A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is snow</a:t>
            </a:r>
            <a:r>
              <a:rPr lang="de-DE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3200" b="1" dirty="0">
              <a:solidFill>
                <a:schemeClr val="tx2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88320" y="4978615"/>
            <a:ext cx="2179824" cy="444020"/>
          </a:xfrm>
          <a:prstGeom prst="roundRect">
            <a:avLst/>
          </a:prstGeom>
          <a:solidFill>
            <a:srgbClr val="F1B3A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is snowing</a:t>
            </a:r>
            <a:r>
              <a:rPr lang="de-DE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3200" b="1" dirty="0">
              <a:solidFill>
                <a:schemeClr val="tx2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01416" y="4419588"/>
            <a:ext cx="2026568" cy="444020"/>
          </a:xfrm>
          <a:prstGeom prst="roundRect">
            <a:avLst/>
          </a:prstGeom>
          <a:solidFill>
            <a:srgbClr val="F1B3A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is snowing</a:t>
            </a:r>
            <a:r>
              <a:rPr lang="de-DE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3200" b="1" dirty="0">
              <a:solidFill>
                <a:schemeClr val="tx2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43131" y="5578531"/>
            <a:ext cx="1944630" cy="44402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0"/>
                  <a:tint val="66000"/>
                  <a:satMod val="160000"/>
                </a:schemeClr>
              </a:gs>
              <a:gs pos="50000">
                <a:schemeClr val="accent1">
                  <a:lumMod val="50000"/>
                  <a:tint val="44500"/>
                  <a:satMod val="160000"/>
                </a:schemeClr>
              </a:gs>
              <a:gs pos="100000">
                <a:schemeClr val="accent1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are flyi</a:t>
            </a:r>
            <a:r>
              <a:rPr lang="en-US" sz="3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ng</a:t>
            </a:r>
            <a:r>
              <a:rPr lang="de-DE" sz="3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endParaRPr lang="ru-RU" sz="3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103396" y="6163975"/>
            <a:ext cx="2179824" cy="44402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0"/>
                  <a:tint val="66000"/>
                  <a:satMod val="160000"/>
                </a:schemeClr>
              </a:gs>
              <a:gs pos="50000">
                <a:schemeClr val="accent1">
                  <a:lumMod val="50000"/>
                  <a:tint val="44500"/>
                  <a:satMod val="160000"/>
                </a:schemeClr>
              </a:gs>
              <a:gs pos="100000">
                <a:schemeClr val="accent1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are flying</a:t>
            </a:r>
            <a:r>
              <a:rPr lang="de-DE" sz="3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endParaRPr lang="ru-RU" sz="3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804288" y="6175896"/>
            <a:ext cx="1907783" cy="44402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0"/>
                  <a:tint val="66000"/>
                  <a:satMod val="160000"/>
                </a:schemeClr>
              </a:gs>
              <a:gs pos="50000">
                <a:schemeClr val="accent1">
                  <a:lumMod val="50000"/>
                  <a:tint val="44500"/>
                  <a:satMod val="160000"/>
                </a:schemeClr>
              </a:gs>
              <a:gs pos="100000">
                <a:schemeClr val="accent1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is flying</a:t>
            </a:r>
            <a:r>
              <a:rPr lang="de-DE" sz="3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endParaRPr lang="ru-RU" sz="3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0119" y="1412776"/>
            <a:ext cx="2717969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99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600200"/>
            <a:ext cx="7859216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4" name="Блок-схема: перфолента 3"/>
          <p:cNvSpPr/>
          <p:nvPr/>
        </p:nvSpPr>
        <p:spPr>
          <a:xfrm rot="10800000" flipV="1">
            <a:off x="683568" y="0"/>
            <a:ext cx="7848872" cy="1268760"/>
          </a:xfrm>
          <a:prstGeom prst="flowChartPunchedTa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Monotype Corsiva" pitchFamily="66" charset="0"/>
              </a:rPr>
              <a:t>It</a:t>
            </a:r>
            <a:r>
              <a:rPr lang="de-DE" sz="8000" dirty="0" smtClean="0">
                <a:solidFill>
                  <a:srgbClr val="FF0000"/>
                </a:solidFill>
                <a:latin typeface="Monotype Corsiva" pitchFamily="66" charset="0"/>
              </a:rPr>
              <a:t>´s</a:t>
            </a:r>
            <a:r>
              <a:rPr lang="en-US" sz="8000" dirty="0" smtClean="0">
                <a:solidFill>
                  <a:srgbClr val="FF0000"/>
                </a:solidFill>
                <a:latin typeface="Monotype Corsiva" pitchFamily="66" charset="0"/>
              </a:rPr>
              <a:t> …</a:t>
            </a:r>
            <a:endParaRPr lang="ru-RU" sz="8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Samsung\Desktop\загруженное (1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3024336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ятно 1 5"/>
          <p:cNvSpPr/>
          <p:nvPr/>
        </p:nvSpPr>
        <p:spPr>
          <a:xfrm>
            <a:off x="4427984" y="1484784"/>
            <a:ext cx="3528392" cy="1656184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autumn</a:t>
            </a:r>
            <a:endParaRPr lang="ru-RU" sz="36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ятно 1 8"/>
          <p:cNvSpPr/>
          <p:nvPr/>
        </p:nvSpPr>
        <p:spPr>
          <a:xfrm>
            <a:off x="4499992" y="4437112"/>
            <a:ext cx="3456384" cy="1800200"/>
          </a:xfrm>
          <a:prstGeom prst="irregularSeal1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ятно 1 9"/>
          <p:cNvSpPr/>
          <p:nvPr/>
        </p:nvSpPr>
        <p:spPr>
          <a:xfrm>
            <a:off x="899592" y="4653136"/>
            <a:ext cx="3528392" cy="1584176"/>
          </a:xfrm>
          <a:prstGeom prst="irregularSeal1">
            <a:avLst/>
          </a:prstGeom>
          <a:solidFill>
            <a:srgbClr val="FF3D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</a:t>
            </a:r>
            <a:r>
              <a:rPr lang="de-DE" sz="32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</a:t>
            </a:r>
            <a:endParaRPr lang="ru-RU" sz="32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5796136" y="2924944"/>
            <a:ext cx="3600400" cy="1800200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summer</a:t>
            </a:r>
            <a:endParaRPr lang="ru-RU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msung\Desktop\загруженное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4104456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Блок-схема: перфолента 2"/>
          <p:cNvSpPr/>
          <p:nvPr/>
        </p:nvSpPr>
        <p:spPr>
          <a:xfrm rot="10800000" flipV="1">
            <a:off x="683568" y="0"/>
            <a:ext cx="7848872" cy="1268760"/>
          </a:xfrm>
          <a:prstGeom prst="flowChartPunchedTap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latin typeface="Monotype Corsiva" pitchFamily="66" charset="0"/>
              </a:rPr>
              <a:t>It´s …</a:t>
            </a:r>
            <a:endParaRPr lang="ru-RU" sz="8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4" name="32-конечная звезда 3"/>
          <p:cNvSpPr/>
          <p:nvPr/>
        </p:nvSpPr>
        <p:spPr>
          <a:xfrm>
            <a:off x="4932040" y="3212976"/>
            <a:ext cx="3851920" cy="1418456"/>
          </a:xfrm>
          <a:prstGeom prst="star32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winter</a:t>
            </a:r>
            <a:endParaRPr lang="ru-RU" sz="48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32-конечная звезда 4"/>
          <p:cNvSpPr/>
          <p:nvPr/>
        </p:nvSpPr>
        <p:spPr>
          <a:xfrm>
            <a:off x="4499992" y="4725144"/>
            <a:ext cx="3960440" cy="1346448"/>
          </a:xfrm>
          <a:prstGeom prst="star32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spring</a:t>
            </a:r>
            <a:endParaRPr lang="ru-RU" sz="48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32-конечная звезда 6"/>
          <p:cNvSpPr/>
          <p:nvPr/>
        </p:nvSpPr>
        <p:spPr>
          <a:xfrm>
            <a:off x="5004048" y="1700808"/>
            <a:ext cx="3851920" cy="1296144"/>
          </a:xfrm>
          <a:prstGeom prst="star32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summer</a:t>
            </a:r>
            <a:endParaRPr lang="ru-RU" sz="48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32-конечная звезда 7"/>
          <p:cNvSpPr/>
          <p:nvPr/>
        </p:nvSpPr>
        <p:spPr>
          <a:xfrm>
            <a:off x="683568" y="4725144"/>
            <a:ext cx="3563888" cy="1296144"/>
          </a:xfrm>
          <a:prstGeom prst="star32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autumn</a:t>
            </a:r>
            <a:endParaRPr lang="ru-RU" sz="48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flowChartPunchedTap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latin typeface="Monotype Corsiva" pitchFamily="66" charset="0"/>
              </a:rPr>
              <a:t>It´s …</a:t>
            </a:r>
            <a:endParaRPr lang="ru-RU" sz="8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Samsung\Desktop\загруженное (10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6272" y="1628800"/>
            <a:ext cx="3312368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Облако 6"/>
          <p:cNvSpPr/>
          <p:nvPr/>
        </p:nvSpPr>
        <p:spPr>
          <a:xfrm>
            <a:off x="4841776" y="1268760"/>
            <a:ext cx="3384376" cy="1368152"/>
          </a:xfrm>
          <a:prstGeom prst="cloud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autumn</a:t>
            </a:r>
            <a:endParaRPr lang="ru-RU" sz="5400" b="1" i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4355976" y="3104964"/>
            <a:ext cx="3240360" cy="1368152"/>
          </a:xfrm>
          <a:prstGeom prst="cloud">
            <a:avLst/>
          </a:prstGeom>
          <a:solidFill>
            <a:srgbClr val="FF3D01"/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spring</a:t>
            </a:r>
            <a:endParaRPr lang="ru-RU" sz="54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1259632" y="4772833"/>
            <a:ext cx="3312368" cy="1274440"/>
          </a:xfrm>
          <a:prstGeom prst="cloud">
            <a:avLst/>
          </a:prstGeom>
          <a:solidFill>
            <a:srgbClr val="C00000"/>
          </a:solidFill>
          <a:ln>
            <a:solidFill>
              <a:srgbClr val="00B0F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summer</a:t>
            </a:r>
            <a:endParaRPr lang="ru-RU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5429441" y="4736829"/>
            <a:ext cx="3491880" cy="1346448"/>
          </a:xfrm>
          <a:prstGeom prst="cloud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5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w</a:t>
            </a:r>
            <a:r>
              <a:rPr lang="de-DE" sz="5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inter</a:t>
            </a:r>
            <a:endParaRPr lang="ru-RU" sz="5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" dur="1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" dur="1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8" dur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msung\Desktop\загруженное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3504132" cy="2621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457200" y="0"/>
            <a:ext cx="8229600" cy="1417638"/>
          </a:xfrm>
          <a:prstGeom prst="flowChartPunchedTape">
            <a:avLst/>
          </a:prstGeom>
          <a:solidFill>
            <a:srgbClr val="33E7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0" kern="0" dirty="0" smtClean="0">
                <a:solidFill>
                  <a:schemeClr val="bg1"/>
                </a:solidFill>
                <a:latin typeface="Monotype Corsiva" pitchFamily="66" charset="0"/>
              </a:rPr>
              <a:t>It´s</a:t>
            </a:r>
            <a:r>
              <a:rPr kumimoji="0" lang="en-US" sz="8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…</a:t>
            </a:r>
            <a:endParaRPr kumimoji="0" lang="ru-RU" sz="8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4788024" y="1484784"/>
            <a:ext cx="4032448" cy="93610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autumn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4716016" y="4221088"/>
            <a:ext cx="4032448" cy="1033264"/>
          </a:xfrm>
          <a:prstGeom prst="flowChartConnector">
            <a:avLst/>
          </a:prstGeom>
          <a:solidFill>
            <a:srgbClr val="33E7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spring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3" name="Блок-схема: узел 12"/>
          <p:cNvSpPr/>
          <p:nvPr/>
        </p:nvSpPr>
        <p:spPr>
          <a:xfrm>
            <a:off x="4860032" y="2708920"/>
            <a:ext cx="3960440" cy="108012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summer</a:t>
            </a:r>
            <a:endParaRPr lang="ru-RU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4" name="Блок-схема: узел 13"/>
          <p:cNvSpPr/>
          <p:nvPr/>
        </p:nvSpPr>
        <p:spPr>
          <a:xfrm>
            <a:off x="899592" y="4797152"/>
            <a:ext cx="4032448" cy="1105272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w</a:t>
            </a:r>
            <a:r>
              <a:rPr lang="de-DE" sz="48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inter</a:t>
            </a:r>
            <a:endParaRPr lang="ru-RU" sz="4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6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roundRect">
            <a:avLst/>
          </a:prstGeom>
          <a:solidFill>
            <a:srgbClr val="FFFF00"/>
          </a:solidFill>
        </p:spPr>
        <p:txBody>
          <a:bodyPr/>
          <a:lstStyle/>
          <a:p>
            <a:r>
              <a:rPr lang="de-DE" sz="6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It</a:t>
            </a:r>
            <a:r>
              <a:rPr lang="de-DE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de-DE" sz="6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is</a:t>
            </a:r>
            <a:r>
              <a:rPr lang="de-DE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de-DE" sz="6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sunny</a:t>
            </a:r>
            <a:r>
              <a:rPr lang="de-DE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074" name="Picture 2" descr="C:\Users\Samsung\Desktop\загруженное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2880320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Samsung\Desktop\загруженное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005064"/>
            <a:ext cx="3024336" cy="1880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Samsung\Desktop\загруженное (1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005064"/>
            <a:ext cx="2952328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C:\Users\Samsung\Desktop\загруженное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628801"/>
            <a:ext cx="2952328" cy="1800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3779912" y="2420888"/>
            <a:ext cx="1944216" cy="1871092"/>
            <a:chOff x="685800" y="1143000"/>
            <a:chExt cx="3733800" cy="388620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5800" y="1143000"/>
              <a:ext cx="3733800" cy="3886200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9" name="Дуга 8"/>
            <p:cNvSpPr/>
            <p:nvPr/>
          </p:nvSpPr>
          <p:spPr bwMode="auto">
            <a:xfrm rot="8070446">
              <a:off x="1543844" y="1769269"/>
              <a:ext cx="2163763" cy="2028825"/>
            </a:xfrm>
            <a:prstGeom prst="arc">
              <a:avLst>
                <a:gd name="adj1" fmla="val 15835229"/>
                <a:gd name="adj2" fmla="val 399923"/>
              </a:avLst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  <p:grpSp>
          <p:nvGrpSpPr>
            <p:cNvPr id="10" name="Группа 9"/>
            <p:cNvGrpSpPr>
              <a:grpSpLocks/>
            </p:cNvGrpSpPr>
            <p:nvPr/>
          </p:nvGrpSpPr>
          <p:grpSpPr bwMode="auto">
            <a:xfrm>
              <a:off x="1905000" y="2667000"/>
              <a:ext cx="403225" cy="341313"/>
              <a:chOff x="1831997" y="2575016"/>
              <a:chExt cx="403225" cy="341313"/>
            </a:xfrm>
          </p:grpSpPr>
          <p:sp>
            <p:nvSpPr>
              <p:cNvPr id="15" name="Хорда 14"/>
              <p:cNvSpPr/>
              <p:nvPr/>
            </p:nvSpPr>
            <p:spPr bwMode="auto">
              <a:xfrm rot="6774406">
                <a:off x="1862953" y="2544060"/>
                <a:ext cx="341313" cy="403225"/>
              </a:xfrm>
              <a:prstGeom prst="chord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hangingPunct="0">
                  <a:defRPr/>
                </a:pPr>
                <a:endParaRPr lang="ru-RU"/>
              </a:p>
            </p:txBody>
          </p:sp>
          <p:sp>
            <p:nvSpPr>
              <p:cNvPr id="16" name="Блок-схема: узел 15"/>
              <p:cNvSpPr>
                <a:spLocks noChangeArrowheads="1"/>
              </p:cNvSpPr>
              <p:nvPr/>
            </p:nvSpPr>
            <p:spPr bwMode="auto">
              <a:xfrm>
                <a:off x="1981200" y="2667000"/>
                <a:ext cx="76200" cy="152400"/>
              </a:xfrm>
              <a:prstGeom prst="flowChartConnector">
                <a:avLst/>
              </a:prstGeom>
              <a:solidFill>
                <a:schemeClr val="accent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hangingPunct="0"/>
                <a:endParaRPr lang="ru-RU"/>
              </a:p>
            </p:txBody>
          </p:sp>
        </p:grpSp>
        <p:grpSp>
          <p:nvGrpSpPr>
            <p:cNvPr id="11" name="Группа 10"/>
            <p:cNvGrpSpPr>
              <a:grpSpLocks/>
            </p:cNvGrpSpPr>
            <p:nvPr/>
          </p:nvGrpSpPr>
          <p:grpSpPr bwMode="auto">
            <a:xfrm>
              <a:off x="2895600" y="2667000"/>
              <a:ext cx="403225" cy="341313"/>
              <a:chOff x="1831997" y="2575016"/>
              <a:chExt cx="403225" cy="341313"/>
            </a:xfrm>
          </p:grpSpPr>
          <p:sp>
            <p:nvSpPr>
              <p:cNvPr id="13" name="Хорда 12"/>
              <p:cNvSpPr/>
              <p:nvPr/>
            </p:nvSpPr>
            <p:spPr bwMode="auto">
              <a:xfrm rot="6774406">
                <a:off x="1862953" y="2544060"/>
                <a:ext cx="341313" cy="403225"/>
              </a:xfrm>
              <a:prstGeom prst="chord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hangingPunct="0">
                  <a:defRPr/>
                </a:pPr>
                <a:endParaRPr lang="ru-RU"/>
              </a:p>
            </p:txBody>
          </p:sp>
          <p:sp>
            <p:nvSpPr>
              <p:cNvPr id="14" name="Блок-схема: узел 13"/>
              <p:cNvSpPr>
                <a:spLocks noChangeArrowheads="1"/>
              </p:cNvSpPr>
              <p:nvPr/>
            </p:nvSpPr>
            <p:spPr bwMode="auto">
              <a:xfrm>
                <a:off x="1981200" y="2667000"/>
                <a:ext cx="76200" cy="152400"/>
              </a:xfrm>
              <a:prstGeom prst="flowChartConnector">
                <a:avLst/>
              </a:prstGeom>
              <a:solidFill>
                <a:schemeClr val="accent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hangingPunct="0"/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</p:spPr>
        <p:txBody>
          <a:bodyPr/>
          <a:lstStyle/>
          <a:p>
            <a:r>
              <a:rPr lang="de-DE" sz="6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It</a:t>
            </a:r>
            <a:r>
              <a:rPr lang="de-DE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de-DE" sz="6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is</a:t>
            </a:r>
            <a:r>
              <a:rPr lang="de-DE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de-DE" sz="6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raining</a:t>
            </a:r>
            <a:r>
              <a:rPr lang="de-DE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4098" name="Picture 2" descr="C:\Users\Samsung\Desktop\загруженное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56791"/>
            <a:ext cx="2880320" cy="20663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99" name="Picture 3" descr="C:\Users\Samsung\Desktop\загруженное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3241" y="3836462"/>
            <a:ext cx="2952328" cy="19688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00" name="Picture 4" descr="C:\Users\Samsung\Desktop\загруженное (1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7348" y="3836462"/>
            <a:ext cx="2880320" cy="19688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7348" y="1498280"/>
            <a:ext cx="2867060" cy="20027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41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It´s hot.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3784178"/>
            <a:ext cx="2304256" cy="1646585"/>
          </a:xfrm>
          <a:prstGeom prst="flowChartAlternateProcess">
            <a:avLst/>
          </a:prstGeom>
          <a:noFill/>
        </p:spPr>
      </p:pic>
      <p:pic>
        <p:nvPicPr>
          <p:cNvPr id="1027" name="Picture 3" descr="C:\Users\Samsung\Desktop\загруженное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844824"/>
            <a:ext cx="2304256" cy="1512168"/>
          </a:xfrm>
          <a:prstGeom prst="flowChartAlternateProcess">
            <a:avLst/>
          </a:prstGeom>
          <a:noFill/>
        </p:spPr>
      </p:pic>
      <p:pic>
        <p:nvPicPr>
          <p:cNvPr id="1028" name="Picture 4" descr="C:\Users\Samsung\Desktop\загруженное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844824"/>
            <a:ext cx="2520280" cy="1512168"/>
          </a:xfrm>
          <a:prstGeom prst="flowChartAlternateProcess">
            <a:avLst/>
          </a:prstGeom>
          <a:noFill/>
        </p:spPr>
      </p:pic>
      <p:pic>
        <p:nvPicPr>
          <p:cNvPr id="1029" name="Picture 5" descr="C:\Users\Samsung\Desktop\загруженное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789040"/>
            <a:ext cx="2520280" cy="1641723"/>
          </a:xfrm>
          <a:prstGeom prst="flowChartAlternateProcess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msung\Desktop\загруженное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0648"/>
            <a:ext cx="5235260" cy="3528392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</p:pic>
      <p:sp>
        <p:nvSpPr>
          <p:cNvPr id="4" name="Пятно 1 3"/>
          <p:cNvSpPr/>
          <p:nvPr/>
        </p:nvSpPr>
        <p:spPr>
          <a:xfrm>
            <a:off x="611560" y="4149080"/>
            <a:ext cx="4248472" cy="1296144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It´s</a:t>
            </a:r>
            <a:r>
              <a:rPr lang="de-DE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de-DE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sunny</a:t>
            </a:r>
            <a:r>
              <a:rPr lang="de-DE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ятно 1 4"/>
          <p:cNvSpPr/>
          <p:nvPr/>
        </p:nvSpPr>
        <p:spPr>
          <a:xfrm>
            <a:off x="4283968" y="5157192"/>
            <a:ext cx="4392488" cy="1296144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It´hot</a:t>
            </a:r>
            <a:r>
              <a:rPr lang="de-DE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5220072" y="3573016"/>
            <a:ext cx="3923928" cy="1346448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It´s</a:t>
            </a:r>
            <a:r>
              <a:rPr lang="de-DE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de-DE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raining</a:t>
            </a:r>
            <a:r>
              <a:rPr lang="de-DE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Пятно 1 6"/>
          <p:cNvSpPr/>
          <p:nvPr/>
        </p:nvSpPr>
        <p:spPr>
          <a:xfrm>
            <a:off x="5724128" y="1484784"/>
            <a:ext cx="3419872" cy="1274440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It´snowing</a:t>
            </a:r>
            <a:r>
              <a:rPr lang="de-DE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012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012</Template>
  <TotalTime>479</TotalTime>
  <Words>235</Words>
  <Application>Microsoft Office PowerPoint</Application>
  <PresentationFormat>Экран (4:3)</PresentationFormat>
  <Paragraphs>129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Arial Narrow</vt:lpstr>
      <vt:lpstr>Gloucester MT Extra Condensed</vt:lpstr>
      <vt:lpstr>Monotype Corsiva</vt:lpstr>
      <vt:lpstr>012</vt:lpstr>
      <vt:lpstr>The Weather</vt:lpstr>
      <vt:lpstr>Презентация PowerPoint</vt:lpstr>
      <vt:lpstr>Презентация PowerPoint</vt:lpstr>
      <vt:lpstr>It´s …</vt:lpstr>
      <vt:lpstr>Презентация PowerPoint</vt:lpstr>
      <vt:lpstr>It is sunny.</vt:lpstr>
      <vt:lpstr>It is raining.</vt:lpstr>
      <vt:lpstr>It´s hot.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Выбери правильный вариант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Времена года</dc:subject>
  <dc:creator>Samsung</dc:creator>
  <cp:lastModifiedBy>Пользователь Windows</cp:lastModifiedBy>
  <cp:revision>57</cp:revision>
  <cp:lastPrinted>1601-01-01T00:00:00Z</cp:lastPrinted>
  <dcterms:created xsi:type="dcterms:W3CDTF">2013-09-29T14:42:35Z</dcterms:created>
  <dcterms:modified xsi:type="dcterms:W3CDTF">2017-03-27T17:20:04Z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