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827A-6785-48C2-A288-C8870ACE5C1F}" type="datetimeFigureOut">
              <a:rPr lang="en-US" smtClean="0"/>
              <a:pPr/>
              <a:t>6/25/2017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F0F70D-C3CF-41D5-8851-F18ED0026EC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827A-6785-48C2-A288-C8870ACE5C1F}" type="datetimeFigureOut">
              <a:rPr lang="en-US" smtClean="0"/>
              <a:pPr/>
              <a:t>6/25/2017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70D-C3CF-41D5-8851-F18ED0026E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1F0F70D-C3CF-41D5-8851-F18ED0026EC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827A-6785-48C2-A288-C8870ACE5C1F}" type="datetimeFigureOut">
              <a:rPr lang="en-US" smtClean="0"/>
              <a:pPr/>
              <a:t>6/25/2017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827A-6785-48C2-A288-C8870ACE5C1F}" type="datetimeFigureOut">
              <a:rPr lang="en-US" smtClean="0"/>
              <a:pPr/>
              <a:t>6/25/2017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1F0F70D-C3CF-41D5-8851-F18ED0026EC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827A-6785-48C2-A288-C8870ACE5C1F}" type="datetimeFigureOut">
              <a:rPr lang="en-US" smtClean="0"/>
              <a:pPr/>
              <a:t>6/25/2017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F0F70D-C3CF-41D5-8851-F18ED0026EC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57D827A-6785-48C2-A288-C8870ACE5C1F}" type="datetimeFigureOut">
              <a:rPr lang="en-US" smtClean="0"/>
              <a:pPr/>
              <a:t>6/25/2017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70D-C3CF-41D5-8851-F18ED0026EC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827A-6785-48C2-A288-C8870ACE5C1F}" type="datetimeFigureOut">
              <a:rPr lang="en-US" smtClean="0"/>
              <a:pPr/>
              <a:t>6/25/2017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1F0F70D-C3CF-41D5-8851-F18ED0026EC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827A-6785-48C2-A288-C8870ACE5C1F}" type="datetimeFigureOut">
              <a:rPr lang="en-US" smtClean="0"/>
              <a:pPr/>
              <a:t>6/25/2017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1F0F70D-C3CF-41D5-8851-F18ED0026E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827A-6785-48C2-A288-C8870ACE5C1F}" type="datetimeFigureOut">
              <a:rPr lang="en-US" smtClean="0"/>
              <a:pPr/>
              <a:t>6/25/2017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F0F70D-C3CF-41D5-8851-F18ED0026E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F0F70D-C3CF-41D5-8851-F18ED0026EC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827A-6785-48C2-A288-C8870ACE5C1F}" type="datetimeFigureOut">
              <a:rPr lang="en-US" smtClean="0"/>
              <a:pPr/>
              <a:t>6/25/2017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1F0F70D-C3CF-41D5-8851-F18ED0026EC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57D827A-6785-48C2-A288-C8870ACE5C1F}" type="datetimeFigureOut">
              <a:rPr lang="en-US" smtClean="0"/>
              <a:pPr/>
              <a:t>6/25/2017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57D827A-6785-48C2-A288-C8870ACE5C1F}" type="datetimeFigureOut">
              <a:rPr lang="en-US" smtClean="0"/>
              <a:pPr/>
              <a:t>6/25/2017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F0F70D-C3CF-41D5-8851-F18ED0026EC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zoom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717032"/>
            <a:ext cx="8568952" cy="2592288"/>
          </a:xfrm>
        </p:spPr>
        <p:txBody>
          <a:bodyPr>
            <a:normAutofit fontScale="62500" lnSpcReduction="20000"/>
          </a:bodyPr>
          <a:lstStyle/>
          <a:p>
            <a:r>
              <a:rPr lang="en-US" sz="2800" dirty="0" smtClean="0"/>
              <a:t>QUIZZ</a:t>
            </a:r>
          </a:p>
          <a:p>
            <a:pPr algn="r"/>
            <a:endParaRPr lang="en-US" sz="2800" dirty="0" smtClean="0"/>
          </a:p>
          <a:p>
            <a:pPr algn="r"/>
            <a:endParaRPr lang="en-US" sz="2800" dirty="0"/>
          </a:p>
          <a:p>
            <a:pPr algn="r"/>
            <a:r>
              <a:rPr lang="en-GB" sz="2800" dirty="0" err="1" smtClean="0"/>
              <a:t>Sazonova</a:t>
            </a:r>
            <a:r>
              <a:rPr lang="en-GB" sz="2800" dirty="0" smtClean="0"/>
              <a:t> Alice</a:t>
            </a:r>
          </a:p>
          <a:p>
            <a:pPr algn="r"/>
            <a:r>
              <a:rPr lang="en-GB" sz="2800" dirty="0" smtClean="0"/>
              <a:t>8v form</a:t>
            </a:r>
          </a:p>
          <a:p>
            <a:pPr algn="r"/>
            <a:r>
              <a:rPr lang="en-GB" sz="2800" dirty="0" smtClean="0"/>
              <a:t>School 2 educational centre</a:t>
            </a:r>
          </a:p>
          <a:p>
            <a:pPr algn="r"/>
            <a:r>
              <a:rPr lang="en-GB" sz="2800" dirty="0" err="1" smtClean="0"/>
              <a:t>Kinel-cherkassy</a:t>
            </a:r>
            <a:r>
              <a:rPr lang="en-GB" sz="2800" dirty="0" smtClean="0"/>
              <a:t> samara region</a:t>
            </a:r>
          </a:p>
          <a:p>
            <a:pPr algn="r"/>
            <a:endParaRPr lang="en-GB" sz="2800" dirty="0"/>
          </a:p>
          <a:p>
            <a:r>
              <a:rPr lang="en-GB" sz="2800" dirty="0" smtClean="0"/>
              <a:t>2017</a:t>
            </a:r>
            <a:endParaRPr lang="en-GB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Do You Know Russia?</a:t>
            </a:r>
            <a:endParaRPr lang="en-GB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r>
              <a:rPr lang="en-GB" dirty="0" smtClean="0"/>
              <a:t>9. What religion is the state one according to the Constitution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14620"/>
            <a:ext cx="8229600" cy="341154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Christianity and Muslim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None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Christianity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Christianity, Muslim and others </a:t>
            </a:r>
          </a:p>
          <a:p>
            <a:pPr marL="514350" indent="-514350">
              <a:buFont typeface="+mj-lt"/>
              <a:buAutoNum type="alphaUcPeriod"/>
            </a:pPr>
            <a:endParaRPr lang="en-GB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r>
              <a:rPr lang="en-GB" dirty="0" smtClean="0"/>
              <a:t>10.  The President is not...(according to the Constitution)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00372"/>
            <a:ext cx="8229600" cy="312579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The guarantee  of the constitution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The head of executive power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Commander in chief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The head of the state</a:t>
            </a:r>
          </a:p>
          <a:p>
            <a:pPr marL="514350" indent="-514350">
              <a:buFont typeface="+mj-lt"/>
              <a:buAutoNum type="alphaUcPeriod"/>
            </a:pPr>
            <a:endParaRPr lang="en-GB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/>
          <a:lstStyle/>
          <a:p>
            <a:r>
              <a:rPr lang="en-GB" dirty="0" smtClean="0"/>
              <a:t>11.  How many administrative units are there in Russia?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928934"/>
            <a:ext cx="8229600" cy="3197229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91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87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78</a:t>
            </a:r>
          </a:p>
          <a:p>
            <a:pPr marL="514350" indent="-514350">
              <a:buFont typeface="+mj-lt"/>
              <a:buAutoNum type="alphaUcPeriod"/>
            </a:pPr>
            <a:r>
              <a:rPr lang="en-GB" smtClean="0"/>
              <a:t>83</a:t>
            </a:r>
            <a:endParaRPr lang="en-GB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/>
          <a:lstStyle/>
          <a:p>
            <a:r>
              <a:rPr lang="en-GB" dirty="0" smtClean="0"/>
              <a:t>12.  What city is not in the Volga Region?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928934"/>
            <a:ext cx="8229600" cy="3197229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Kazan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Samara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Saransk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Saratov</a:t>
            </a:r>
            <a:endParaRPr lang="en-GB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/>
          <a:lstStyle/>
          <a:p>
            <a:r>
              <a:rPr lang="en-GB" dirty="0" smtClean="0"/>
              <a:t>13.  Abakan is the central city in what administrative unite?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928934"/>
            <a:ext cx="8229600" cy="3197229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 err="1" smtClean="0"/>
              <a:t>Mordva</a:t>
            </a:r>
            <a:r>
              <a:rPr lang="en-GB" dirty="0" smtClean="0"/>
              <a:t> republic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Tatar republic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err="1" smtClean="0"/>
              <a:t>Chuvashiya</a:t>
            </a:r>
            <a:r>
              <a:rPr lang="en-GB" dirty="0" smtClean="0"/>
              <a:t> republic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err="1" smtClean="0"/>
              <a:t>Khakasiya</a:t>
            </a:r>
            <a:r>
              <a:rPr lang="en-GB" dirty="0" smtClean="0"/>
              <a:t> republic</a:t>
            </a:r>
          </a:p>
          <a:p>
            <a:pPr marL="514350" indent="-514350">
              <a:buFont typeface="+mj-lt"/>
              <a:buAutoNum type="alphaUcPeriod"/>
            </a:pPr>
            <a:endParaRPr lang="en-GB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/>
          <a:lstStyle/>
          <a:p>
            <a:r>
              <a:rPr lang="en-GB" dirty="0" smtClean="0"/>
              <a:t>14.  How many deputies are there in the State </a:t>
            </a:r>
            <a:r>
              <a:rPr lang="en-GB" dirty="0" err="1" smtClean="0"/>
              <a:t>Duma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650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455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352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450</a:t>
            </a:r>
            <a:endParaRPr lang="en-GB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/>
          <a:lstStyle/>
          <a:p>
            <a:r>
              <a:rPr lang="en-GB" dirty="0" smtClean="0"/>
              <a:t>15. What is the legislative part of state power in Russia?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00372"/>
            <a:ext cx="8229600" cy="312579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The Council of Federation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The State </a:t>
            </a:r>
            <a:r>
              <a:rPr lang="en-GB" dirty="0" err="1" smtClean="0"/>
              <a:t>Duma</a:t>
            </a:r>
            <a:r>
              <a:rPr lang="en-GB" dirty="0" smtClean="0"/>
              <a:t> (Council)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The President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The Government</a:t>
            </a:r>
            <a:endParaRPr lang="en-GB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/>
          <a:lstStyle/>
          <a:p>
            <a:r>
              <a:rPr lang="en-GB" dirty="0" smtClean="0"/>
              <a:t>16. What is the President of RF?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00372"/>
            <a:ext cx="8229600" cy="312579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The head of legislative power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The head of executive power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The head of state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The head of  legislative, executive and judicial power</a:t>
            </a:r>
            <a:endParaRPr lang="en-GB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/>
          <a:lstStyle/>
          <a:p>
            <a:r>
              <a:rPr lang="en-GB" dirty="0" smtClean="0"/>
              <a:t>17. How old must be a citizen to be elected the President?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30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25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21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35</a:t>
            </a:r>
            <a:endParaRPr lang="en-GB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/>
          <a:lstStyle/>
          <a:p>
            <a:r>
              <a:rPr lang="en-GB" dirty="0" smtClean="0"/>
              <a:t>18. Who is the author of the 1</a:t>
            </a:r>
            <a:r>
              <a:rPr lang="en-GB" baseline="30000" dirty="0" smtClean="0"/>
              <a:t>st</a:t>
            </a:r>
            <a:r>
              <a:rPr lang="en-GB" dirty="0" smtClean="0"/>
              <a:t> Russian novel?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71810"/>
            <a:ext cx="8229600" cy="305435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Gogol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Pushkin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Tolstoy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err="1" smtClean="0"/>
              <a:t>Dostoyevskiy</a:t>
            </a:r>
            <a:endParaRPr lang="en-GB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/>
          </a:bodyPr>
          <a:lstStyle/>
          <a:p>
            <a:r>
              <a:rPr lang="en-GB" dirty="0" smtClean="0"/>
              <a:t>1. Russia has the largest territory. How many times does it exceed the territory of Brasilia?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28860" y="2714620"/>
            <a:ext cx="4038600" cy="3411543"/>
          </a:xfrm>
        </p:spPr>
        <p:txBody>
          <a:bodyPr/>
          <a:lstStyle/>
          <a:p>
            <a:endParaRPr lang="en-GB" dirty="0" smtClean="0"/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5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2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3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/>
              <a:t>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714620"/>
            <a:ext cx="4038600" cy="3411543"/>
          </a:xfrm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/>
          <a:lstStyle/>
          <a:p>
            <a:r>
              <a:rPr lang="en-GB" dirty="0" smtClean="0"/>
              <a:t>19. </a:t>
            </a:r>
            <a:r>
              <a:rPr lang="en-GB" dirty="0" smtClean="0"/>
              <a:t>Who is the author of the 1</a:t>
            </a:r>
            <a:r>
              <a:rPr lang="en-GB" baseline="30000" dirty="0" smtClean="0"/>
              <a:t>st</a:t>
            </a:r>
            <a:r>
              <a:rPr lang="en-GB" dirty="0" smtClean="0"/>
              <a:t> Russian opera?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 err="1" smtClean="0"/>
              <a:t>Tchaykovskiy</a:t>
            </a:r>
            <a:endParaRPr lang="en-GB" dirty="0" smtClean="0"/>
          </a:p>
          <a:p>
            <a:pPr marL="514350" indent="-514350">
              <a:buFont typeface="+mj-lt"/>
              <a:buAutoNum type="alphaUcPeriod"/>
            </a:pPr>
            <a:r>
              <a:rPr lang="en-GB" dirty="0" err="1" smtClean="0"/>
              <a:t>Musorgskiy</a:t>
            </a:r>
            <a:endParaRPr lang="en-GB" dirty="0" smtClean="0"/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Glinka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Borodin</a:t>
            </a:r>
            <a:endParaRPr lang="en-GB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/>
          <a:lstStyle/>
          <a:p>
            <a:r>
              <a:rPr lang="en-GB" dirty="0" smtClean="0"/>
              <a:t>20</a:t>
            </a:r>
            <a:r>
              <a:rPr lang="en-GB" dirty="0" smtClean="0"/>
              <a:t>. </a:t>
            </a:r>
            <a:r>
              <a:rPr lang="en-GB" dirty="0" smtClean="0"/>
              <a:t>What ballet was not written by </a:t>
            </a:r>
            <a:r>
              <a:rPr lang="en-GB" dirty="0" err="1" smtClean="0"/>
              <a:t>Tchaykovskiy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928934"/>
            <a:ext cx="8229600" cy="3197229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Swan Lake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err="1" smtClean="0"/>
              <a:t>Spartak</a:t>
            </a:r>
            <a:endParaRPr lang="en-GB" dirty="0" smtClean="0"/>
          </a:p>
          <a:p>
            <a:pPr marL="514350" indent="-514350">
              <a:buFont typeface="+mj-lt"/>
              <a:buAutoNum type="alphaUcPeriod"/>
            </a:pPr>
            <a:r>
              <a:rPr lang="en-GB" dirty="0" err="1" smtClean="0"/>
              <a:t>Sleaping</a:t>
            </a:r>
            <a:r>
              <a:rPr lang="en-GB" dirty="0" smtClean="0"/>
              <a:t> Beauty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Nutcracker</a:t>
            </a:r>
            <a:endParaRPr lang="en-GB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/>
          <a:lstStyle/>
          <a:p>
            <a:r>
              <a:rPr lang="en-GB" dirty="0" smtClean="0"/>
              <a:t>21. </a:t>
            </a:r>
            <a:r>
              <a:rPr lang="en-GB" dirty="0" smtClean="0"/>
              <a:t>What artist is famous for his portraits?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00372"/>
            <a:ext cx="8229600" cy="312579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 err="1" smtClean="0"/>
              <a:t>Surikov</a:t>
            </a:r>
            <a:endParaRPr lang="en-GB" dirty="0" smtClean="0"/>
          </a:p>
          <a:p>
            <a:pPr marL="514350" indent="-514350">
              <a:buFont typeface="+mj-lt"/>
              <a:buAutoNum type="alphaUcPeriod"/>
            </a:pPr>
            <a:r>
              <a:rPr lang="en-GB" dirty="0" err="1" smtClean="0"/>
              <a:t>Tropinin</a:t>
            </a:r>
            <a:endParaRPr lang="en-GB" dirty="0" smtClean="0"/>
          </a:p>
          <a:p>
            <a:pPr marL="514350" indent="-514350">
              <a:buFont typeface="+mj-lt"/>
              <a:buAutoNum type="alphaUcPeriod"/>
            </a:pPr>
            <a:r>
              <a:rPr lang="en-GB" dirty="0" err="1" smtClean="0"/>
              <a:t>Levitan</a:t>
            </a:r>
            <a:endParaRPr lang="en-GB" dirty="0" smtClean="0"/>
          </a:p>
          <a:p>
            <a:pPr marL="514350" indent="-514350">
              <a:buFont typeface="+mj-lt"/>
              <a:buAutoNum type="alphaUcPeriod"/>
            </a:pPr>
            <a:r>
              <a:rPr lang="en-GB" dirty="0" err="1" smtClean="0"/>
              <a:t>Shishkin</a:t>
            </a:r>
            <a:endParaRPr lang="en-GB" dirty="0" smtClean="0"/>
          </a:p>
          <a:p>
            <a:pPr marL="514350" indent="-514350">
              <a:buNone/>
            </a:pPr>
            <a:endParaRPr lang="en-GB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/>
          <a:lstStyle/>
          <a:p>
            <a:r>
              <a:rPr lang="en-GB" dirty="0" smtClean="0"/>
              <a:t>22. </a:t>
            </a:r>
            <a:r>
              <a:rPr lang="en-GB" dirty="0" smtClean="0"/>
              <a:t>What artist is famous for his sea pictures?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496"/>
            <a:ext cx="8229600" cy="3268667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 err="1" smtClean="0"/>
              <a:t>Vasnetzov</a:t>
            </a:r>
            <a:endParaRPr lang="en-GB" dirty="0" smtClean="0"/>
          </a:p>
          <a:p>
            <a:pPr marL="514350" indent="-514350">
              <a:buFont typeface="+mj-lt"/>
              <a:buAutoNum type="alphaUcPeriod"/>
            </a:pPr>
            <a:r>
              <a:rPr lang="en-GB" dirty="0" err="1" smtClean="0"/>
              <a:t>Kramskoy</a:t>
            </a:r>
            <a:endParaRPr lang="en-GB" dirty="0" smtClean="0"/>
          </a:p>
          <a:p>
            <a:pPr marL="514350" indent="-514350">
              <a:buFont typeface="+mj-lt"/>
              <a:buAutoNum type="alphaUcPeriod"/>
            </a:pPr>
            <a:r>
              <a:rPr lang="en-GB" dirty="0" err="1" smtClean="0"/>
              <a:t>Serov</a:t>
            </a:r>
            <a:endParaRPr lang="en-GB" dirty="0" smtClean="0"/>
          </a:p>
          <a:p>
            <a:pPr marL="514350" indent="-514350">
              <a:buFont typeface="+mj-lt"/>
              <a:buAutoNum type="alphaUcPeriod"/>
            </a:pPr>
            <a:r>
              <a:rPr lang="en-GB" smtClean="0"/>
              <a:t>Ayvazovskiy</a:t>
            </a:r>
            <a:endParaRPr lang="en-GB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THANK you!</a:t>
            </a:r>
            <a:endParaRPr lang="ru-RU" sz="4400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064859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/>
          <a:lstStyle/>
          <a:p>
            <a:r>
              <a:rPr lang="en-GB" dirty="0" smtClean="0"/>
              <a:t>2. How many countries have a land boarder with Russia?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496"/>
            <a:ext cx="8229600" cy="3268667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16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10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12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14</a:t>
            </a:r>
            <a:endParaRPr lang="en-GB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r>
              <a:rPr lang="en-GB" dirty="0" smtClean="0"/>
              <a:t>3. Which of the former USSR countries has no boarders with Russia?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 err="1" smtClean="0"/>
              <a:t>Ukrain</a:t>
            </a:r>
            <a:endParaRPr lang="en-GB" dirty="0" smtClean="0"/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Georgia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Kazakhstan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Moldova</a:t>
            </a:r>
            <a:endParaRPr lang="en-GB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/>
          </a:bodyPr>
          <a:lstStyle/>
          <a:p>
            <a:r>
              <a:rPr lang="en-GB" dirty="0" smtClean="0"/>
              <a:t>4. Which city is considered to be the coldest in the northern hemisphere?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Dixon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err="1" smtClean="0"/>
              <a:t>Oymyakon</a:t>
            </a:r>
            <a:endParaRPr lang="en-GB" dirty="0" smtClean="0"/>
          </a:p>
          <a:p>
            <a:pPr marL="514350" indent="-514350">
              <a:buFont typeface="+mj-lt"/>
              <a:buAutoNum type="alphaUcPeriod"/>
            </a:pPr>
            <a:r>
              <a:rPr lang="en-GB" dirty="0" err="1" smtClean="0"/>
              <a:t>Tixi</a:t>
            </a:r>
            <a:endParaRPr lang="en-GB" dirty="0" smtClean="0"/>
          </a:p>
          <a:p>
            <a:pPr marL="514350" indent="-514350">
              <a:buFont typeface="+mj-lt"/>
              <a:buAutoNum type="alphaUcPeriod"/>
            </a:pPr>
            <a:r>
              <a:rPr lang="en-GB" dirty="0" err="1" smtClean="0"/>
              <a:t>Welen</a:t>
            </a:r>
            <a:endParaRPr lang="en-GB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/>
          <a:lstStyle/>
          <a:p>
            <a:r>
              <a:rPr lang="en-GB" dirty="0" smtClean="0"/>
              <a:t>5. Which of the cities has the largest population?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496"/>
            <a:ext cx="8229600" cy="3268667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Tomsk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Murmansk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Novosibirsk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Vladivostok</a:t>
            </a:r>
            <a:endParaRPr lang="en-GB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/>
          <a:lstStyle/>
          <a:p>
            <a:r>
              <a:rPr lang="en-GB" dirty="0" smtClean="0"/>
              <a:t>6. The Constitution of Russia was adopted in...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143248"/>
            <a:ext cx="8229600" cy="2982915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12/12/1993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4/12/1978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6/12/2000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9/12/2005</a:t>
            </a:r>
            <a:endParaRPr lang="en-GB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/>
          <a:lstStyle/>
          <a:p>
            <a:r>
              <a:rPr lang="en-GB" dirty="0" smtClean="0"/>
              <a:t>7. Who has all the power according to constitution?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The Police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The President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The People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All of the above</a:t>
            </a:r>
            <a:endParaRPr lang="en-GB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r>
              <a:rPr lang="en-GB" dirty="0" smtClean="0"/>
              <a:t>8. What is the highest value according to the constitution of Russia?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496"/>
            <a:ext cx="8229600" cy="3268667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Democracy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Human rights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Constitution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Sovereignty</a:t>
            </a:r>
          </a:p>
          <a:p>
            <a:pPr marL="514350" indent="-514350">
              <a:buFont typeface="+mj-lt"/>
              <a:buAutoNum type="alphaUcPeriod"/>
            </a:pPr>
            <a:endParaRPr lang="en-GB" dirty="0" smtClean="0"/>
          </a:p>
          <a:p>
            <a:pPr marL="514350" indent="-514350">
              <a:buFont typeface="+mj-lt"/>
              <a:buAutoNum type="alphaUcPeriod"/>
            </a:pPr>
            <a:endParaRPr lang="en-GB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100</TotalTime>
  <Words>437</Words>
  <Application>Microsoft Office PowerPoint</Application>
  <PresentationFormat>Экран (4:3)</PresentationFormat>
  <Paragraphs>122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Civic</vt:lpstr>
      <vt:lpstr>Do You Know Russia?</vt:lpstr>
      <vt:lpstr>1. Russia has the largest territory. How many times does it exceed the territory of Brasilia?</vt:lpstr>
      <vt:lpstr>2. How many countries have a land boarder with Russia?</vt:lpstr>
      <vt:lpstr>3. Which of the former USSR countries has no boarders with Russia?</vt:lpstr>
      <vt:lpstr>4. Which city is considered to be the coldest in the northern hemisphere?</vt:lpstr>
      <vt:lpstr>5. Which of the cities has the largest population?</vt:lpstr>
      <vt:lpstr>6. The Constitution of Russia was adopted in...</vt:lpstr>
      <vt:lpstr>7. Who has all the power according to constitution?</vt:lpstr>
      <vt:lpstr>8. What is the highest value according to the constitution of Russia?</vt:lpstr>
      <vt:lpstr>9. What religion is the state one according to the Constitution </vt:lpstr>
      <vt:lpstr>10.  The President is not...(according to the Constitution)</vt:lpstr>
      <vt:lpstr>11.  How many administrative units are there in Russia? </vt:lpstr>
      <vt:lpstr>12.  What city is not in the Volga Region?</vt:lpstr>
      <vt:lpstr>13.  Abakan is the central city in what administrative unite?</vt:lpstr>
      <vt:lpstr>14.  How many deputies are there in the State Duma?</vt:lpstr>
      <vt:lpstr>15. What is the legislative part of state power in Russia?</vt:lpstr>
      <vt:lpstr>16. What is the President of RF?</vt:lpstr>
      <vt:lpstr>17. How old must be a citizen to be elected the President?</vt:lpstr>
      <vt:lpstr>18. Who is the author of the 1st Russian novel?</vt:lpstr>
      <vt:lpstr>19. Who is the author of the 1st Russian opera?</vt:lpstr>
      <vt:lpstr>20. What ballet was not written by Tchaykovskiy</vt:lpstr>
      <vt:lpstr>21. What artist is famous for his portraits?</vt:lpstr>
      <vt:lpstr>22. What artist is famous for his sea pictures?</vt:lpstr>
      <vt:lpstr>Презентация PowerPoint</vt:lpstr>
    </vt:vector>
  </TitlesOfParts>
  <Company>eMachines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Know Russia?</dc:title>
  <dc:creator>Valued eMachines Customer</dc:creator>
  <cp:lastModifiedBy>Admin</cp:lastModifiedBy>
  <cp:revision>15</cp:revision>
  <dcterms:created xsi:type="dcterms:W3CDTF">2013-02-28T02:18:56Z</dcterms:created>
  <dcterms:modified xsi:type="dcterms:W3CDTF">2017-06-25T06:41:40Z</dcterms:modified>
</cp:coreProperties>
</file>