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D8FDE-E2A2-4FEE-B3D4-CE011917D1E9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FCBC-26D6-4945-8A16-EFE13C4533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4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9860E9-44EF-4C36-BB37-074AEEEC6659}" type="slidenum">
              <a:rPr lang="ru-RU" smtClean="0">
                <a:latin typeface="Tahoma" pitchFamily="34" charset="0"/>
              </a:rPr>
              <a:pPr/>
              <a:t>4</a:t>
            </a:fld>
            <a:endParaRPr 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Music in our life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42930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Created  by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Vsevolod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Mashanov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61653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72816"/>
            <a:ext cx="63367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Rock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Rap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Club Music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Classical Music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Metal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Pop-music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Electro-music 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69269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 kinds of music 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music my friends are listening to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276872"/>
            <a:ext cx="61926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of my friends listen to rock: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Skillet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AC/DC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Nirvana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Billy Talent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Oomph</a:t>
            </a:r>
          </a:p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electro-music: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Blue Stahli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Prodigy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Celldweller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Pendulum </a:t>
            </a:r>
          </a:p>
        </p:txBody>
      </p:sp>
      <p:pic>
        <p:nvPicPr>
          <p:cNvPr id="19458" name="Picture 2" descr="http://im2-tub-ru.yandex.net/i?id=81954465-23-7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4D3954"/>
              </a:clrFrom>
              <a:clrTo>
                <a:srgbClr val="4D395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276872"/>
            <a:ext cx="1832345" cy="1368152"/>
          </a:xfrm>
          <a:prstGeom prst="rect">
            <a:avLst/>
          </a:prstGeom>
          <a:noFill/>
        </p:spPr>
      </p:pic>
      <p:pic>
        <p:nvPicPr>
          <p:cNvPr id="19460" name="Picture 4" descr="http://im0-tub-ru.yandex.net/i?id=132069103-6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76872"/>
            <a:ext cx="1428750" cy="895351"/>
          </a:xfrm>
          <a:prstGeom prst="rect">
            <a:avLst/>
          </a:prstGeom>
          <a:noFill/>
        </p:spPr>
      </p:pic>
      <p:pic>
        <p:nvPicPr>
          <p:cNvPr id="19462" name="Picture 6" descr="http://im6-tub-ru.yandex.net/i?id=480772749-17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356992"/>
            <a:ext cx="1296144" cy="1620180"/>
          </a:xfrm>
          <a:prstGeom prst="rect">
            <a:avLst/>
          </a:prstGeom>
          <a:noFill/>
        </p:spPr>
      </p:pic>
      <p:pic>
        <p:nvPicPr>
          <p:cNvPr id="19464" name="Picture 8" descr="http://im0-tub-ru.yandex.net/i?id=20307244-69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861048"/>
            <a:ext cx="1428750" cy="1200150"/>
          </a:xfrm>
          <a:prstGeom prst="rect">
            <a:avLst/>
          </a:prstGeom>
          <a:noFill/>
        </p:spPr>
      </p:pic>
      <p:pic>
        <p:nvPicPr>
          <p:cNvPr id="19466" name="Picture 10" descr="http://im7-tub-ru.yandex.net/i?id=294187081-42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2276872"/>
            <a:ext cx="1428750" cy="1000125"/>
          </a:xfrm>
          <a:prstGeom prst="rect">
            <a:avLst/>
          </a:prstGeom>
          <a:noFill/>
        </p:spPr>
      </p:pic>
      <p:pic>
        <p:nvPicPr>
          <p:cNvPr id="19468" name="Picture 12" descr="http://im4-tub-ru.yandex.net/i?id=318135936-47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3429000"/>
            <a:ext cx="1428750" cy="990601"/>
          </a:xfrm>
          <a:prstGeom prst="rect">
            <a:avLst/>
          </a:prstGeom>
          <a:noFill/>
        </p:spPr>
      </p:pic>
      <p:pic>
        <p:nvPicPr>
          <p:cNvPr id="19470" name="Picture 14" descr="http://im7-tub-ru.yandex.net/i?id=32930623-51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5229200"/>
            <a:ext cx="1428750" cy="1428750"/>
          </a:xfrm>
          <a:prstGeom prst="rect">
            <a:avLst/>
          </a:prstGeom>
          <a:noFill/>
        </p:spPr>
      </p:pic>
      <p:pic>
        <p:nvPicPr>
          <p:cNvPr id="19472" name="Picture 16" descr="http://im3-tub-ru.yandex.net/i?id=134007425-10-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6296" y="4581128"/>
            <a:ext cx="1428750" cy="1009650"/>
          </a:xfrm>
          <a:prstGeom prst="rect">
            <a:avLst/>
          </a:prstGeom>
          <a:noFill/>
        </p:spPr>
      </p:pic>
      <p:pic>
        <p:nvPicPr>
          <p:cNvPr id="19474" name="Picture 18" descr="http://im0-tub-ru.yandex.net/i?id=372382512-19-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5229200"/>
            <a:ext cx="1620180" cy="10801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Musical Instruments</a:t>
            </a:r>
            <a:endParaRPr lang="ru-RU" sz="28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6" descr="violin-bi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628775"/>
            <a:ext cx="1008062" cy="1295400"/>
          </a:xfrm>
          <a:noFill/>
        </p:spPr>
      </p:pic>
      <p:pic>
        <p:nvPicPr>
          <p:cNvPr id="3076" name="Picture 7" descr="барабан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1628775"/>
            <a:ext cx="17287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клар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1557338"/>
            <a:ext cx="1512887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контр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1557338"/>
            <a:ext cx="1295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Gitara-FLIGHT-C-10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1557338"/>
            <a:ext cx="1368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1" descr="саксофон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997200"/>
            <a:ext cx="1871663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2" descr="ксилофон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3213100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 descr="труба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2ECF0"/>
              </a:clrFrom>
              <a:clrTo>
                <a:srgbClr val="F2EC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3141663"/>
            <a:ext cx="1716087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4" descr="piano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AABDC1"/>
              </a:clrFrom>
              <a:clrTo>
                <a:srgbClr val="AABDC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4941888"/>
            <a:ext cx="2916237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5" descr="pac112xjmistgreen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3068638"/>
            <a:ext cx="130492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6" descr="Polivo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229225"/>
            <a:ext cx="262731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8" descr="скрипкаа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ECEFF4"/>
              </a:clrFrom>
              <a:clrTo>
                <a:srgbClr val="ECEF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4868863"/>
            <a:ext cx="12239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5-tub-ru.yandex.net/i?id=233954776-62-7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852936"/>
            <a:ext cx="2664296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79512" y="119675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 of my friends  play the electro-guitar </a:t>
            </a:r>
          </a:p>
          <a:p>
            <a:pPr algn="just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of  my friends  and my sister play the piano 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54868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musical instruments my friends play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im5-tub-ru.yandex.net/i?id=43279005-17-7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852936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Skillet is tagged as: christian rock, rock, alternative rock.</a:t>
            </a:r>
            <a:b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their music the elements of old school progressive rock are mixed with modern alternative elements of classical rock. The hit albums are: Skillet, Hey You I Love Your Soul,</a:t>
            </a:r>
          </a:p>
          <a:p>
            <a:pPr algn="just">
              <a:lnSpc>
                <a:spcPct val="150000"/>
              </a:lnSpc>
            </a:pP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Invincible Ardent Worship, Alien Youth, Collide, Comatose, Awake. </a:t>
            </a:r>
          </a:p>
          <a:p>
            <a:pPr algn="just"/>
            <a:endParaRPr lang="ru-RU" sz="1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Skillet is my </a:t>
            </a:r>
            <a:r>
              <a:rPr lang="en-US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group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Картинка 1 из 565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2"/>
            <a:ext cx="5426968" cy="360893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92494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Thanks for watching!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106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Music in our life</vt:lpstr>
      <vt:lpstr>Презентация PowerPoint</vt:lpstr>
      <vt:lpstr>Презентация PowerPoint</vt:lpstr>
      <vt:lpstr>Musical Instruments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26</cp:revision>
  <dcterms:created xsi:type="dcterms:W3CDTF">2012-05-02T11:26:13Z</dcterms:created>
  <dcterms:modified xsi:type="dcterms:W3CDTF">2017-06-25T07:08:34Z</dcterms:modified>
</cp:coreProperties>
</file>