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94D5B0B-1053-489B-B788-561D7DC95207}" type="datetimeFigureOut">
              <a:rPr lang="ru-RU" smtClean="0"/>
              <a:t>25.06.2017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EBDD0E2-83C5-4930-BBA5-375F23965B8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4D5B0B-1053-489B-B788-561D7DC95207}" type="datetimeFigureOut">
              <a:rPr lang="ru-RU" smtClean="0"/>
              <a:t>25.06.2017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4D5B0B-1053-489B-B788-561D7DC95207}" type="datetimeFigureOut">
              <a:rPr lang="ru-RU" smtClean="0"/>
              <a:t>25.06.2017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4D5B0B-1053-489B-B788-561D7DC95207}" type="datetimeFigureOut">
              <a:rPr lang="ru-RU" smtClean="0"/>
              <a:t>25.06.2017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94D5B0B-1053-489B-B788-561D7DC95207}" type="datetimeFigureOut">
              <a:rPr lang="ru-RU" smtClean="0"/>
              <a:t>25.06.2017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EBDD0E2-83C5-4930-BBA5-375F23965B8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94D5B0B-1053-489B-B788-561D7DC95207}" type="datetimeFigureOut">
              <a:rPr lang="ru-RU" smtClean="0"/>
              <a:t>25.06.2017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94D5B0B-1053-489B-B788-561D7DC95207}" type="datetimeFigureOut">
              <a:rPr lang="ru-RU" smtClean="0"/>
              <a:t>25.06.2017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94D5B0B-1053-489B-B788-561D7DC95207}" type="datetimeFigureOut">
              <a:rPr lang="ru-RU" smtClean="0"/>
              <a:t>25.06.2017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4D5B0B-1053-489B-B788-561D7DC95207}" type="datetimeFigureOut">
              <a:rPr lang="ru-RU" smtClean="0"/>
              <a:t>25.06.2017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94D5B0B-1053-489B-B788-561D7DC95207}" type="datetimeFigureOut">
              <a:rPr lang="ru-RU" smtClean="0"/>
              <a:t>25.06.2017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94D5B0B-1053-489B-B788-561D7DC95207}" type="datetimeFigureOut">
              <a:rPr lang="ru-RU" smtClean="0"/>
              <a:t>25.06.2017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BDD0E2-83C5-4930-BBA5-375F23965B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94D5B0B-1053-489B-B788-561D7DC95207}" type="datetimeFigureOut">
              <a:rPr lang="ru-RU" smtClean="0"/>
              <a:t>25.06.2017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BDD0E2-83C5-4930-BBA5-375F23965B8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908721"/>
            <a:ext cx="7772400" cy="1470025"/>
          </a:xfrm>
        </p:spPr>
        <p:txBody>
          <a:bodyPr/>
          <a:lstStyle/>
          <a:p>
            <a:r>
              <a:rPr lang="en-US" dirty="0" smtClean="0"/>
              <a:t>My School Traditions </a:t>
            </a:r>
            <a:endParaRPr lang="ru-RU" dirty="0"/>
          </a:p>
        </p:txBody>
      </p:sp>
      <p:sp>
        <p:nvSpPr>
          <p:cNvPr id="3" name="Подзаголовок 2"/>
          <p:cNvSpPr>
            <a:spLocks noGrp="1"/>
          </p:cNvSpPr>
          <p:nvPr>
            <p:ph type="subTitle" idx="1"/>
          </p:nvPr>
        </p:nvSpPr>
        <p:spPr>
          <a:xfrm>
            <a:off x="5436096" y="4221088"/>
            <a:ext cx="3416424" cy="1849760"/>
          </a:xfrm>
        </p:spPr>
        <p:txBody>
          <a:bodyPr>
            <a:normAutofit/>
          </a:bodyPr>
          <a:lstStyle/>
          <a:p>
            <a:pPr lvl="1" algn="l"/>
            <a:r>
              <a:rPr lang="en-US" sz="2400" dirty="0" smtClean="0"/>
              <a:t>	Performed</a:t>
            </a:r>
            <a:r>
              <a:rPr lang="ru-RU" sz="2400" dirty="0" smtClean="0"/>
              <a:t>:</a:t>
            </a:r>
            <a:endParaRPr lang="en-US" sz="2400" dirty="0" smtClean="0"/>
          </a:p>
          <a:p>
            <a:pPr lvl="1" algn="l"/>
            <a:r>
              <a:rPr lang="en-US" sz="2400" dirty="0" smtClean="0"/>
              <a:t>	</a:t>
            </a:r>
            <a:r>
              <a:rPr lang="en-US" dirty="0" err="1" smtClean="0"/>
              <a:t>Gajiyeva</a:t>
            </a:r>
            <a:endParaRPr lang="en-US" sz="2400" dirty="0" smtClean="0"/>
          </a:p>
          <a:p>
            <a:pPr lvl="1" algn="l"/>
            <a:r>
              <a:rPr lang="en-US" sz="2400" dirty="0" smtClean="0"/>
              <a:t>	</a:t>
            </a:r>
            <a:r>
              <a:rPr lang="en-US" dirty="0" smtClean="0"/>
              <a:t>8 </a:t>
            </a:r>
            <a:r>
              <a:rPr lang="en-US" sz="2400" dirty="0" smtClean="0"/>
              <a:t>”G” </a:t>
            </a:r>
            <a:r>
              <a:rPr lang="en-US" sz="2400" dirty="0" smtClean="0"/>
              <a:t>student</a:t>
            </a:r>
          </a:p>
        </p:txBody>
      </p:sp>
      <p:sp>
        <p:nvSpPr>
          <p:cNvPr id="4" name="TextBox 3"/>
          <p:cNvSpPr txBox="1"/>
          <p:nvPr/>
        </p:nvSpPr>
        <p:spPr>
          <a:xfrm>
            <a:off x="3995936" y="6277963"/>
            <a:ext cx="1224136" cy="369332"/>
          </a:xfrm>
          <a:prstGeom prst="rect">
            <a:avLst/>
          </a:prstGeom>
          <a:noFill/>
        </p:spPr>
        <p:txBody>
          <a:bodyPr wrap="square" rtlCol="0">
            <a:spAutoFit/>
          </a:bodyPr>
          <a:lstStyle/>
          <a:p>
            <a:r>
              <a:rPr lang="en-US" smtClean="0"/>
              <a:t>2017 </a:t>
            </a:r>
            <a:r>
              <a:rPr lang="en-US" dirty="0" smtClean="0"/>
              <a:t>year </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99" y="2774525"/>
            <a:ext cx="3263240" cy="32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649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44824"/>
            <a:ext cx="8424936" cy="1791072"/>
          </a:xfrm>
        </p:spPr>
        <p:txBody>
          <a:bodyPr>
            <a:normAutofit/>
          </a:bodyPr>
          <a:lstStyle/>
          <a:p>
            <a:r>
              <a:rPr lang="en-US" sz="6000" dirty="0">
                <a:solidFill>
                  <a:schemeClr val="accent5">
                    <a:lumMod val="60000"/>
                    <a:lumOff val="40000"/>
                  </a:schemeClr>
                </a:solidFill>
              </a:rPr>
              <a:t>Thanks for attention!</a:t>
            </a:r>
            <a:endParaRPr lang="ru-RU" sz="6000" dirty="0">
              <a:solidFill>
                <a:schemeClr val="accent5">
                  <a:lumMod val="60000"/>
                  <a:lumOff val="40000"/>
                </a:schemeClr>
              </a:solidFill>
            </a:endParaRPr>
          </a:p>
        </p:txBody>
      </p:sp>
    </p:spTree>
    <p:extLst>
      <p:ext uri="{BB962C8B-B14F-4D97-AF65-F5344CB8AC3E}">
        <p14:creationId xmlns:p14="http://schemas.microsoft.com/office/powerpoint/2010/main" val="3851671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a:t>
            </a:r>
            <a:endParaRPr lang="ru-RU" dirty="0"/>
          </a:p>
        </p:txBody>
      </p:sp>
      <p:sp>
        <p:nvSpPr>
          <p:cNvPr id="3" name="Объект 2"/>
          <p:cNvSpPr>
            <a:spLocks noGrp="1"/>
          </p:cNvSpPr>
          <p:nvPr>
            <p:ph idx="1"/>
          </p:nvPr>
        </p:nvSpPr>
        <p:spPr>
          <a:xfrm>
            <a:off x="395536" y="1700808"/>
            <a:ext cx="8229600" cy="4526280"/>
          </a:xfrm>
        </p:spPr>
        <p:txBody>
          <a:bodyPr/>
          <a:lstStyle/>
          <a:p>
            <a:r>
              <a:rPr lang="en-US" sz="2800" dirty="0" smtClean="0">
                <a:hlinkClick r:id="rId2" action="ppaction://hlinksldjump"/>
              </a:rPr>
              <a:t>General information</a:t>
            </a:r>
            <a:endParaRPr lang="en-US" sz="2800" dirty="0" smtClean="0"/>
          </a:p>
          <a:p>
            <a:r>
              <a:rPr lang="en-US" sz="2800" dirty="0" smtClean="0">
                <a:hlinkClick r:id="rId3" action="ppaction://hlinksldjump"/>
              </a:rPr>
              <a:t>Main traditions</a:t>
            </a:r>
            <a:endParaRPr lang="en-US" sz="2800" dirty="0" smtClean="0"/>
          </a:p>
          <a:p>
            <a:r>
              <a:rPr lang="en-US" sz="2800" dirty="0" smtClean="0">
                <a:hlinkClick r:id="rId4" action="ppaction://hlinksldjump"/>
              </a:rPr>
              <a:t>Self-management</a:t>
            </a:r>
            <a:endParaRPr lang="en-US" sz="2800" dirty="0" smtClean="0"/>
          </a:p>
          <a:p>
            <a:r>
              <a:rPr lang="en-US" sz="2800" dirty="0" smtClean="0">
                <a:hlinkClick r:id="rId5" action="ppaction://hlinksldjump"/>
              </a:rPr>
              <a:t>Territory </a:t>
            </a:r>
            <a:r>
              <a:rPr lang="en-US" sz="2800" dirty="0">
                <a:hlinkClick r:id="rId5" action="ppaction://hlinksldjump"/>
              </a:rPr>
              <a:t>cleaning</a:t>
            </a:r>
            <a:endParaRPr lang="en-US" sz="2800" dirty="0" smtClean="0"/>
          </a:p>
          <a:p>
            <a:r>
              <a:rPr lang="en-US" sz="2800" dirty="0" smtClean="0">
                <a:hlinkClick r:id="rId6" action="ppaction://hlinksldjump"/>
              </a:rPr>
              <a:t>Teachers' Day</a:t>
            </a:r>
            <a:endParaRPr lang="ru-RU" sz="2800" dirty="0" smtClean="0"/>
          </a:p>
          <a:p>
            <a:r>
              <a:rPr lang="en-US" sz="2800" dirty="0">
                <a:hlinkClick r:id="rId7" action="ppaction://hlinksldjump"/>
              </a:rPr>
              <a:t>Day of </a:t>
            </a:r>
            <a:r>
              <a:rPr lang="en-US" sz="2800" dirty="0" smtClean="0">
                <a:hlinkClick r:id="rId7" action="ppaction://hlinksldjump"/>
              </a:rPr>
              <a:t>health</a:t>
            </a:r>
            <a:endParaRPr lang="ru-RU" sz="2800" dirty="0" smtClean="0"/>
          </a:p>
          <a:p>
            <a:r>
              <a:rPr lang="en-US" sz="2800" dirty="0">
                <a:hlinkClick r:id="rId8" action="ppaction://hlinksldjump"/>
              </a:rPr>
              <a:t>Conclusion</a:t>
            </a:r>
            <a:endParaRPr lang="ru-RU" sz="2800" dirty="0" smtClean="0"/>
          </a:p>
          <a:p>
            <a:endParaRPr lang="ru-RU" sz="2800" dirty="0" smtClean="0"/>
          </a:p>
          <a:p>
            <a:endParaRPr lang="en-US" sz="2800" dirty="0" smtClean="0"/>
          </a:p>
          <a:p>
            <a:endParaRPr lang="ru-RU" dirty="0"/>
          </a:p>
        </p:txBody>
      </p:sp>
    </p:spTree>
    <p:extLst>
      <p:ext uri="{BB962C8B-B14F-4D97-AF65-F5344CB8AC3E}">
        <p14:creationId xmlns:p14="http://schemas.microsoft.com/office/powerpoint/2010/main" val="3386363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7543800" cy="914400"/>
          </a:xfrm>
        </p:spPr>
        <p:txBody>
          <a:bodyPr>
            <a:normAutofit fontScale="90000"/>
          </a:bodyPr>
          <a:lstStyle/>
          <a:p>
            <a:r>
              <a:rPr lang="en-US" dirty="0" smtClean="0"/>
              <a:t>General information</a:t>
            </a:r>
            <a:br>
              <a:rPr lang="en-US" dirty="0" smtClean="0"/>
            </a:br>
            <a:endParaRPr lang="ru-RU" dirty="0"/>
          </a:p>
        </p:txBody>
      </p:sp>
      <p:sp>
        <p:nvSpPr>
          <p:cNvPr id="3" name="Объект 2"/>
          <p:cNvSpPr>
            <a:spLocks noGrp="1"/>
          </p:cNvSpPr>
          <p:nvPr>
            <p:ph idx="1"/>
          </p:nvPr>
        </p:nvSpPr>
        <p:spPr>
          <a:xfrm>
            <a:off x="395536" y="1988841"/>
            <a:ext cx="6096000" cy="3657599"/>
          </a:xfrm>
        </p:spPr>
        <p:txBody>
          <a:bodyPr>
            <a:normAutofit/>
          </a:bodyPr>
          <a:lstStyle/>
          <a:p>
            <a:r>
              <a:rPr lang="en-US" sz="1800" dirty="0" smtClean="0"/>
              <a:t>Traditions of school keep the eternal valuable: continuity of generations, love and respect for history of native school, aspiration to increase its glory...</a:t>
            </a:r>
            <a:endParaRPr lang="ru-RU" sz="1800" dirty="0" smtClean="0"/>
          </a:p>
          <a:p>
            <a:r>
              <a:rPr lang="en-US" sz="1800" dirty="0"/>
              <a:t>Academic year at our school begins with September 1. And comes to an end in May.</a:t>
            </a:r>
            <a:endParaRPr lang="en-US" sz="1800" dirty="0" smtClean="0"/>
          </a:p>
          <a:p>
            <a:r>
              <a:rPr lang="en-US" sz="1800" dirty="0" smtClean="0"/>
              <a:t>At school there is a self-government. Wishing to become the president, represent the program and on the basis of elections. Choose the president.</a:t>
            </a:r>
          </a:p>
          <a:p>
            <a:endParaRPr lang="ru-RU" sz="1800" dirty="0"/>
          </a:p>
        </p:txBody>
      </p:sp>
      <p:sp>
        <p:nvSpPr>
          <p:cNvPr id="4" name="Управляющая кнопка: домой 3">
            <a:hlinkClick r:id="rId2" action="ppaction://hlinksldjump" highlightClick="1"/>
          </p:cNvPr>
          <p:cNvSpPr/>
          <p:nvPr/>
        </p:nvSpPr>
        <p:spPr>
          <a:xfrm>
            <a:off x="0" y="5921896"/>
            <a:ext cx="936104" cy="9361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10011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Main traditions</a:t>
            </a:r>
            <a:endParaRPr lang="ru-RU" dirty="0"/>
          </a:p>
        </p:txBody>
      </p:sp>
      <p:sp>
        <p:nvSpPr>
          <p:cNvPr id="3" name="Объект 2"/>
          <p:cNvSpPr>
            <a:spLocks noGrp="1"/>
          </p:cNvSpPr>
          <p:nvPr>
            <p:ph idx="1"/>
          </p:nvPr>
        </p:nvSpPr>
        <p:spPr/>
        <p:txBody>
          <a:bodyPr>
            <a:noAutofit/>
          </a:bodyPr>
          <a:lstStyle/>
          <a:p>
            <a:r>
              <a:rPr lang="ru-RU" sz="1400" dirty="0" smtClean="0"/>
              <a:t> </a:t>
            </a:r>
            <a:r>
              <a:rPr lang="en-US" sz="1400" dirty="0" smtClean="0"/>
              <a:t>Knowledge Day</a:t>
            </a:r>
          </a:p>
          <a:p>
            <a:r>
              <a:rPr lang="en-US" sz="1400" dirty="0" smtClean="0"/>
              <a:t>Teachers' Day</a:t>
            </a:r>
          </a:p>
          <a:p>
            <a:r>
              <a:rPr lang="en-US" sz="1400" dirty="0" smtClean="0"/>
              <a:t>Dedication in first graders</a:t>
            </a:r>
          </a:p>
          <a:p>
            <a:r>
              <a:rPr lang="en-US" sz="1400" dirty="0" smtClean="0"/>
              <a:t>Day of self-government </a:t>
            </a:r>
          </a:p>
          <a:p>
            <a:r>
              <a:rPr lang="en-US" sz="1400" dirty="0" smtClean="0"/>
              <a:t>Holiday of a New Year tree</a:t>
            </a:r>
          </a:p>
          <a:p>
            <a:r>
              <a:rPr lang="en-US" sz="1400" dirty="0" smtClean="0"/>
              <a:t>The holiday devoted to Day of the defender of the Fatherland</a:t>
            </a:r>
          </a:p>
          <a:p>
            <a:r>
              <a:rPr lang="en-US" sz="1400" dirty="0" smtClean="0"/>
              <a:t>Evening of a meeting with graduates</a:t>
            </a:r>
          </a:p>
          <a:p>
            <a:r>
              <a:rPr lang="en-US" sz="1400" dirty="0" smtClean="0"/>
              <a:t>"Mothers different are important..." - a holiday devoted to March 8</a:t>
            </a:r>
          </a:p>
          <a:p>
            <a:r>
              <a:rPr lang="en-US" sz="1400" dirty="0" smtClean="0"/>
              <a:t>Shrovetide</a:t>
            </a:r>
          </a:p>
          <a:p>
            <a:r>
              <a:rPr lang="en-US" sz="1400" dirty="0" smtClean="0"/>
              <a:t>Victory Day </a:t>
            </a:r>
          </a:p>
          <a:p>
            <a:r>
              <a:rPr lang="en-US" sz="1400" dirty="0" smtClean="0"/>
              <a:t>Rewarding of winners of the Olympic Games and competitions</a:t>
            </a:r>
          </a:p>
          <a:p>
            <a:r>
              <a:rPr lang="en-US" sz="1400" dirty="0" smtClean="0"/>
              <a:t>Last call</a:t>
            </a:r>
          </a:p>
          <a:p>
            <a:r>
              <a:rPr lang="en-US" sz="1400" dirty="0" smtClean="0"/>
              <a:t>Graduation party of seniors</a:t>
            </a:r>
            <a:endParaRPr lang="ru-RU" sz="1400" dirty="0" smtClean="0"/>
          </a:p>
        </p:txBody>
      </p:sp>
      <p:sp>
        <p:nvSpPr>
          <p:cNvPr id="4" name="Управляющая кнопка: домой 3">
            <a:hlinkClick r:id="rId2" action="ppaction://hlinksldjump" highlightClick="1"/>
          </p:cNvPr>
          <p:cNvSpPr/>
          <p:nvPr/>
        </p:nvSpPr>
        <p:spPr>
          <a:xfrm>
            <a:off x="0" y="5949280"/>
            <a:ext cx="936104" cy="90872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9" y="3994822"/>
            <a:ext cx="2580879" cy="240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014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Self-management</a:t>
            </a:r>
            <a:br>
              <a:rPr lang="en-US" dirty="0" smtClean="0"/>
            </a:br>
            <a:endParaRPr lang="ru-RU" dirty="0"/>
          </a:p>
        </p:txBody>
      </p:sp>
      <p:sp>
        <p:nvSpPr>
          <p:cNvPr id="3" name="Объект 2"/>
          <p:cNvSpPr>
            <a:spLocks noGrp="1"/>
          </p:cNvSpPr>
          <p:nvPr>
            <p:ph idx="1"/>
          </p:nvPr>
        </p:nvSpPr>
        <p:spPr/>
        <p:txBody>
          <a:bodyPr>
            <a:normAutofit/>
          </a:bodyPr>
          <a:lstStyle/>
          <a:p>
            <a:r>
              <a:rPr lang="en-US" sz="1800" dirty="0" smtClean="0"/>
              <a:t>Activity of school is carried out according to:</a:t>
            </a:r>
          </a:p>
          <a:p>
            <a:r>
              <a:rPr lang="en-US" sz="1800" dirty="0" smtClean="0"/>
              <a:t>    - School constitutions</a:t>
            </a:r>
          </a:p>
          <a:p>
            <a:r>
              <a:rPr lang="en-US" sz="1800" dirty="0" smtClean="0"/>
              <a:t>    - To the code of honor of school.</a:t>
            </a:r>
          </a:p>
          <a:p>
            <a:r>
              <a:rPr lang="en-US" sz="1800" dirty="0" smtClean="0"/>
              <a:t>The school has the coat of arms, the anthem, a flag. Each house has the attributes. Activity of school will be organized by constant self-government institutions which can change depending on requirements of school. Work of school goes the centers (services) for age steps, the management of the centers is carried out by head and the adult adviser. The main representative of the power in school is the President who works together with the team.</a:t>
            </a:r>
            <a:endParaRPr lang="ru-RU" sz="1800" dirty="0"/>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 y="5923451"/>
            <a:ext cx="9699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2382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Territory </a:t>
            </a:r>
            <a:r>
              <a:rPr lang="en-US" dirty="0"/>
              <a:t>cleaning</a:t>
            </a:r>
            <a:endParaRPr lang="ru-RU" dirty="0"/>
          </a:p>
        </p:txBody>
      </p:sp>
      <p:sp>
        <p:nvSpPr>
          <p:cNvPr id="3" name="Объект 2"/>
          <p:cNvSpPr>
            <a:spLocks noGrp="1"/>
          </p:cNvSpPr>
          <p:nvPr>
            <p:ph idx="1"/>
          </p:nvPr>
        </p:nvSpPr>
        <p:spPr/>
        <p:txBody>
          <a:bodyPr>
            <a:normAutofit/>
          </a:bodyPr>
          <a:lstStyle/>
          <a:p>
            <a:r>
              <a:rPr lang="en-US" sz="1800" dirty="0" smtClean="0"/>
              <a:t>At our school conduct a community work day. Both in the school territory, and beyond its limits.</a:t>
            </a:r>
          </a:p>
          <a:p>
            <a:r>
              <a:rPr lang="en-US" sz="1800" dirty="0" smtClean="0"/>
              <a:t>Them lead at the end of autumn and in the middle of the spring.</a:t>
            </a:r>
            <a:endParaRPr lang="ru-RU" sz="1800" dirty="0"/>
          </a:p>
        </p:txBody>
      </p:sp>
      <p:pic>
        <p:nvPicPr>
          <p:cNvPr id="307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83276"/>
            <a:ext cx="9699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98" r="98753"/>
                    </a14:imgEffect>
                  </a14:imgLayer>
                </a14:imgProps>
              </a:ext>
              <a:ext uri="{28A0092B-C50C-407E-A947-70E740481C1C}">
                <a14:useLocalDpi xmlns:a14="http://schemas.microsoft.com/office/drawing/2010/main" val="0"/>
              </a:ext>
            </a:extLst>
          </a:blip>
          <a:srcRect/>
          <a:stretch>
            <a:fillRect/>
          </a:stretch>
        </p:blipFill>
        <p:spPr bwMode="auto">
          <a:xfrm>
            <a:off x="5652120" y="3971484"/>
            <a:ext cx="2955429" cy="259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97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Teachers' Day</a:t>
            </a:r>
            <a:br>
              <a:rPr lang="en-US" dirty="0" smtClean="0"/>
            </a:br>
            <a:endParaRPr lang="ru-RU" dirty="0"/>
          </a:p>
        </p:txBody>
      </p:sp>
      <p:sp>
        <p:nvSpPr>
          <p:cNvPr id="3" name="Объект 2"/>
          <p:cNvSpPr>
            <a:spLocks noGrp="1"/>
          </p:cNvSpPr>
          <p:nvPr>
            <p:ph idx="1"/>
          </p:nvPr>
        </p:nvSpPr>
        <p:spPr/>
        <p:txBody>
          <a:bodyPr>
            <a:normAutofit/>
          </a:bodyPr>
          <a:lstStyle/>
          <a:p>
            <a:r>
              <a:rPr lang="en-US" sz="1800" dirty="0"/>
              <a:t>At our school at the beginning of a year conduct the world Teachers' Day. This day also spend day of self-government. Pupils of the senior classes conduct lessons. Everyone can test as the teacher.</a:t>
            </a:r>
            <a:endParaRPr lang="ru-RU" sz="1800" dirty="0"/>
          </a:p>
        </p:txBody>
      </p:sp>
      <p:pic>
        <p:nvPicPr>
          <p:cNvPr id="4098"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72505"/>
            <a:ext cx="9699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5667" l="1000" r="100000"/>
                    </a14:imgEffect>
                  </a14:imgLayer>
                </a14:imgProps>
              </a:ext>
              <a:ext uri="{28A0092B-C50C-407E-A947-70E740481C1C}">
                <a14:useLocalDpi xmlns:a14="http://schemas.microsoft.com/office/drawing/2010/main" val="0"/>
              </a:ext>
            </a:extLst>
          </a:blip>
          <a:srcRect/>
          <a:stretch>
            <a:fillRect/>
          </a:stretch>
        </p:blipFill>
        <p:spPr bwMode="auto">
          <a:xfrm>
            <a:off x="5172068" y="4365104"/>
            <a:ext cx="3802393" cy="228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024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Day of health</a:t>
            </a:r>
            <a:endParaRPr lang="ru-RU" dirty="0"/>
          </a:p>
        </p:txBody>
      </p:sp>
      <p:sp>
        <p:nvSpPr>
          <p:cNvPr id="3" name="Объект 2"/>
          <p:cNvSpPr>
            <a:spLocks noGrp="1"/>
          </p:cNvSpPr>
          <p:nvPr>
            <p:ph idx="1"/>
          </p:nvPr>
        </p:nvSpPr>
        <p:spPr/>
        <p:txBody>
          <a:bodyPr>
            <a:normAutofit/>
          </a:bodyPr>
          <a:lstStyle/>
          <a:p>
            <a:r>
              <a:rPr lang="en-US" sz="1800" dirty="0"/>
              <a:t>To thicket this day, competitions between classes in various sports are held. For example: basketball, volleyball, football.</a:t>
            </a:r>
            <a:endParaRPr lang="ru-RU" sz="1800" dirty="0"/>
          </a:p>
        </p:txBody>
      </p:sp>
      <p:pic>
        <p:nvPicPr>
          <p:cNvPr id="512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95278"/>
            <a:ext cx="9699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970" l="1969" r="99213"/>
                    </a14:imgEffect>
                  </a14:imgLayer>
                </a14:imgProps>
              </a:ext>
              <a:ext uri="{28A0092B-C50C-407E-A947-70E740481C1C}">
                <a14:useLocalDpi xmlns:a14="http://schemas.microsoft.com/office/drawing/2010/main" val="0"/>
              </a:ext>
            </a:extLst>
          </a:blip>
          <a:srcRect/>
          <a:stretch>
            <a:fillRect/>
          </a:stretch>
        </p:blipFill>
        <p:spPr bwMode="auto">
          <a:xfrm>
            <a:off x="3707905" y="3861048"/>
            <a:ext cx="618862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03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Объект 2"/>
          <p:cNvSpPr>
            <a:spLocks noGrp="1"/>
          </p:cNvSpPr>
          <p:nvPr>
            <p:ph idx="1"/>
          </p:nvPr>
        </p:nvSpPr>
        <p:spPr/>
        <p:txBody>
          <a:bodyPr>
            <a:normAutofit/>
          </a:bodyPr>
          <a:lstStyle/>
          <a:p>
            <a:r>
              <a:rPr lang="en-US" sz="1800" dirty="0"/>
              <a:t>Traditions remain generations change, but them execute and support. Pupils of school think out scenarios, competitions. Have holidays, bring together on all of them pupils.</a:t>
            </a:r>
            <a:endParaRPr lang="ru-RU" sz="1800" dirty="0"/>
          </a:p>
        </p:txBody>
      </p:sp>
      <p:pic>
        <p:nvPicPr>
          <p:cNvPr id="614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09346"/>
            <a:ext cx="9699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9" y="2780929"/>
            <a:ext cx="4248472" cy="345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693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360</TotalTime>
  <Words>413</Words>
  <Application>Microsoft Office PowerPoint</Application>
  <PresentationFormat>Экран (4:3)</PresentationFormat>
  <Paragraphs>47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My School Traditions </vt:lpstr>
      <vt:lpstr>Content</vt:lpstr>
      <vt:lpstr>General information </vt:lpstr>
      <vt:lpstr>Main traditions</vt:lpstr>
      <vt:lpstr>Self-management </vt:lpstr>
      <vt:lpstr>Territory cleaning</vt:lpstr>
      <vt:lpstr>Teachers' Day </vt:lpstr>
      <vt:lpstr>Day of health</vt:lpstr>
      <vt:lpstr>Conclusion</vt:lpstr>
      <vt:lpstr>Thanks for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School Traditions </dc:title>
  <dc:creator>Интернет</dc:creator>
  <cp:lastModifiedBy>Admin</cp:lastModifiedBy>
  <cp:revision>19</cp:revision>
  <dcterms:created xsi:type="dcterms:W3CDTF">2012-04-28T09:56:00Z</dcterms:created>
  <dcterms:modified xsi:type="dcterms:W3CDTF">2017-06-25T07:06:33Z</dcterms:modified>
</cp:coreProperties>
</file>