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59" r:id="rId6"/>
    <p:sldId id="257" r:id="rId7"/>
    <p:sldId id="260" r:id="rId8"/>
    <p:sldId id="262" r:id="rId9"/>
    <p:sldId id="261" r:id="rId10"/>
    <p:sldId id="263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3300"/>
    <a:srgbClr val="CC3300"/>
    <a:srgbClr val="333399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62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1B35-7A15-458A-A1C1-D1C454E2A6D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55B2-A933-4B36-9030-5E6EB3804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96752" y="395536"/>
            <a:ext cx="4428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72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9080" y="7596336"/>
            <a:ext cx="2241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Герасимова Надежда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80" y="2843808"/>
            <a:ext cx="57729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«Богатства,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отданные людям»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752" y="5724128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«Уголок в Ельце заветный есть,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Где хранят с любовью земляки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Чудные плоды его руки…».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Ю.В. Ширяев.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696" y="3635896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Народный художник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Николаевич Жуков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8640" y="0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Жуков очень любил Елец, часто приезжал, дарил городу много своих картин и книг, проводил выставки своих работ, встречи с земляками, художниками.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Обладатель огромного количества званий и наград, гордился званием «Почётный гражданин города Ельца», которого был удостоен в 1972 году.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640" y="6835676"/>
            <a:ext cx="6669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Николаю Жукову открыт 12 сентября 2008 года</a:t>
            </a:r>
            <a:r>
              <a:rPr lang="ru-RU" sz="2000" dirty="0" smtClean="0"/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котором Художник среди детей, они словно учатся у него, его искусству рисования и здесь остается с ним его карандаш.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Ельчане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гордятся своим великим земляком и свято чтут его память.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2987824"/>
            <a:ext cx="54135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8680" y="467544"/>
            <a:ext cx="5760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процессе воспитания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используется в полной мере социально-значимое направление в работе с детьми – краеведение: знакомство с историей родного края, его культурой, природой, людьми жившими и живущими рядом. Краеведение позволяет лучше почувствовать родной город, а значит стать созидателем своей малой родины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Идея проекта: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важно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детстве соприкоснуться с искусством, дать почувствовать радость, вызвать у детей чувство гордости за соотечественников, певцов красоты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Ельца.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4664" y="323528"/>
            <a:ext cx="6264696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формированию духовного мира, усвоению социального опыта;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побуждать к гармонии 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во взаимоотношениях с людьми, окружающим миром, способствовать художественному вкусу через знакомство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творчеством Николая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укова.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Пробудить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интерес к окружающей действительности на основе знакомства с творчеством художников-соотечественников.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ребенку установить собственные отношения с историей, культурой, людьми.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речь детей, создавая предпосылки восприятия собственной основы слова, способствовать формированию основ эмоциональной культуры.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творчеством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Н.Н.Жукова.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онести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детей устремление художников отразить красоту, гармонию окружающего мира.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участие семьи в воспитательном направлении развития интереса к художественному искусству, истории города.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культурно-эстетическую среду в ДОУ, в которой ребенок выступает, как зритель, исследователь, активный участник, созидатель, творец.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8640" y="395536"/>
            <a:ext cx="64087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появится интерес к окружающей действительности на основе знакомства с творчеством художников-соотечественников, разовьются потребности в приобретении новых знаний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Сформируются познавательные умения: поиск и сбор информации, сравнение и анализ, умение отражать результаты поиска в разных видах творческой деятельности (игровой, музыкальной, художественной),дошкольники установят собственные отношения с историей, культурой, людьми.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Обогатится словарный запас, усовершенствуется речь детей, создавая предпосылки восприятия собственной основы слова.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Сформируются основы эмоциональной культуры, обогатится развивающая среда группы и систематизируется практический материал по теме.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Углубятся и систематизируются знания дошкольников о профессии художник,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научатся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видеть историю вокруг себя (в домах, в названиях улиц и др.).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дошкольников примут активное участие в воспитательно-образовательном процессе в направлении развития интереса к художественному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научатся правильно вести себя в музеях и других общественных местах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улицах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нашего города.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Закрепятся приобретённые знания через игровую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251520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5364088"/>
            <a:ext cx="539717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645024" y="179512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Жуков родился в Москве, первые 7 лет провел в Вятке, откуда в 1916 году переехал в Елец.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40" y="399593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Жуков  учился в школе №1. Родители парня хотели, чтобы он стал военным, но сам Николай мечтал стать художником. Затем он поступил в художественный техникум в Нижнем Новгороде.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3016" y="1907704"/>
            <a:ext cx="3284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Жуков в 4 года уже проявил интерес к рисованию и отец подарил ему первые краски, которые были в то время очень дорогие и выдавались ему по праздникам.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04" y="3635896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2.12.1908-24.09.1973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323528"/>
            <a:ext cx="4385196" cy="292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3491880"/>
            <a:ext cx="3672408" cy="275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0928" y="5508104"/>
            <a:ext cx="3787949" cy="26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64704" y="8172400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Дом-музей Н. Н. Жукова–открылся12 декабря 1992г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81128" y="0"/>
            <a:ext cx="2276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этом одноэтажном бревенчатом доме художник провел свои детские и юношеские годы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61048" y="3635896"/>
            <a:ext cx="2996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Уже с 10 лет Николай Жуков мог срисовать любой портрет.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4944" y="4067944"/>
            <a:ext cx="371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годы войны Николай Жуков оказался на фронте. Главным его оружием был карандаш.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4077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Первое время Жуков выполнял различные заказы книжных издательств и типографий: от оформления обложек журналов до огромных рекламных плакатов.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655" y="0"/>
            <a:ext cx="2773345" cy="385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088" y="5508104"/>
            <a:ext cx="223043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4004">
            <a:off x="1745610" y="5923522"/>
            <a:ext cx="2433355" cy="29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27784"/>
            <a:ext cx="26892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5695">
            <a:off x="3331372" y="692724"/>
            <a:ext cx="3015073" cy="42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6775">
            <a:off x="615708" y="1603811"/>
            <a:ext cx="304553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8640" y="6012160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Последний рисунок оставшийся у дочери Жукова – Арины – был подарен музею Н. Н. Жукова.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024" y="5076056"/>
            <a:ext cx="2886157" cy="390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8640" y="17951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жизнь Н.Н.Жуков с особым удовольствием рисовал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 диска с\Мои документы\fons__Page_70_Image_0001_large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2656" y="25152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10 тысяч разнообразных работ- его наследие. Во многих странах мира хорошо знают творчество Н.Н. Жукова.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1292">
            <a:off x="281513" y="1799539"/>
            <a:ext cx="1973343" cy="282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4874">
            <a:off x="4104388" y="1869384"/>
            <a:ext cx="2203664" cy="26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6201">
            <a:off x="4506712" y="4311499"/>
            <a:ext cx="21509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04664" y="802838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каждая картина имеет свою историю, свое  название....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4640">
            <a:off x="102905" y="5244761"/>
            <a:ext cx="2785957" cy="18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4864" y="2051720"/>
            <a:ext cx="2088232" cy="287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2489">
            <a:off x="2780258" y="5147037"/>
            <a:ext cx="2016944" cy="28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518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7</cp:lastModifiedBy>
  <cp:revision>19</cp:revision>
  <dcterms:created xsi:type="dcterms:W3CDTF">2014-09-11T04:41:53Z</dcterms:created>
  <dcterms:modified xsi:type="dcterms:W3CDTF">2017-03-28T07:05:39Z</dcterms:modified>
</cp:coreProperties>
</file>