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97" r:id="rId2"/>
    <p:sldMasterId id="2147483909" r:id="rId3"/>
    <p:sldMasterId id="2147483921" r:id="rId4"/>
    <p:sldMasterId id="2147483933" r:id="rId5"/>
    <p:sldMasterId id="2147483947" r:id="rId6"/>
  </p:sldMasterIdLst>
  <p:sldIdLst>
    <p:sldId id="256" r:id="rId7"/>
    <p:sldId id="310" r:id="rId8"/>
    <p:sldId id="311" r:id="rId9"/>
    <p:sldId id="312" r:id="rId10"/>
    <p:sldId id="314" r:id="rId11"/>
    <p:sldId id="313" r:id="rId12"/>
    <p:sldId id="316" r:id="rId13"/>
    <p:sldId id="317" r:id="rId14"/>
    <p:sldId id="280" r:id="rId1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FF"/>
    <a:srgbClr val="FF33CC"/>
    <a:srgbClr val="FC04A9"/>
    <a:srgbClr val="66FF33"/>
    <a:srgbClr val="33CC33"/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7" autoAdjust="0"/>
    <p:restoredTop sz="94681" autoAdjust="0"/>
  </p:normalViewPr>
  <p:slideViewPr>
    <p:cSldViewPr>
      <p:cViewPr>
        <p:scale>
          <a:sx n="80" d="100"/>
          <a:sy n="80" d="100"/>
        </p:scale>
        <p:origin x="-90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C3B0D-A86D-4499-B88F-0B51A2008601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A1330DC2-9516-44AF-8A1E-B34947D5272D}">
      <dgm:prSet custT="1"/>
      <dgm:spPr/>
      <dgm:t>
        <a:bodyPr/>
        <a:lstStyle/>
        <a:p>
          <a:r>
            <a:rPr lang="ru-RU" sz="2400" b="0" i="1" dirty="0" smtClean="0">
              <a:solidFill>
                <a:schemeClr val="tx2"/>
              </a:solidFill>
              <a:latin typeface="Calibri" pitchFamily="34" charset="0"/>
            </a:rPr>
            <a:t>Проект «Найди и познай себя»</a:t>
          </a:r>
          <a:endParaRPr lang="ru-RU" sz="2400" b="0" i="1" dirty="0">
            <a:solidFill>
              <a:schemeClr val="tx2"/>
            </a:solidFill>
            <a:latin typeface="Calibri" pitchFamily="34" charset="0"/>
          </a:endParaRPr>
        </a:p>
      </dgm:t>
    </dgm:pt>
    <dgm:pt modelId="{DE463C95-13B8-401D-8F2C-097966CD3C28}" type="parTrans" cxnId="{D23170C6-0E5A-450A-B106-BC5E619C1C0E}">
      <dgm:prSet/>
      <dgm:spPr/>
      <dgm:t>
        <a:bodyPr/>
        <a:lstStyle/>
        <a:p>
          <a:endParaRPr lang="ru-RU"/>
        </a:p>
      </dgm:t>
    </dgm:pt>
    <dgm:pt modelId="{F7965DBE-F0B9-48B6-8992-FA16A72D5417}" type="sibTrans" cxnId="{D23170C6-0E5A-450A-B106-BC5E619C1C0E}">
      <dgm:prSet/>
      <dgm:spPr/>
      <dgm:t>
        <a:bodyPr/>
        <a:lstStyle/>
        <a:p>
          <a:endParaRPr lang="ru-RU"/>
        </a:p>
      </dgm:t>
    </dgm:pt>
    <dgm:pt modelId="{C7414078-6B9B-4496-A43D-FEC3C5D267F2}">
      <dgm:prSet phldrT="[Текст]" custT="1"/>
      <dgm:spPr/>
      <dgm:t>
        <a:bodyPr/>
        <a:lstStyle/>
        <a:p>
          <a:r>
            <a:rPr lang="ru-RU" sz="2400" b="0" i="1" dirty="0" smtClean="0">
              <a:solidFill>
                <a:schemeClr val="tx2"/>
              </a:solidFill>
              <a:latin typeface="Calibri" pitchFamily="34" charset="0"/>
            </a:rPr>
            <a:t>Проект «ТОС Родник истории»</a:t>
          </a:r>
          <a:endParaRPr lang="ru-RU" sz="2400" b="0" i="1" dirty="0">
            <a:solidFill>
              <a:schemeClr val="tx2"/>
            </a:solidFill>
            <a:latin typeface="Calibri" pitchFamily="34" charset="0"/>
          </a:endParaRPr>
        </a:p>
      </dgm:t>
    </dgm:pt>
    <dgm:pt modelId="{F53A13F6-6EF6-4F62-9843-413538385ED9}" type="sibTrans" cxnId="{EAAC8829-F419-40FC-A3A8-262FDA14CFEC}">
      <dgm:prSet/>
      <dgm:spPr/>
      <dgm:t>
        <a:bodyPr/>
        <a:lstStyle/>
        <a:p>
          <a:endParaRPr lang="ru-RU"/>
        </a:p>
      </dgm:t>
    </dgm:pt>
    <dgm:pt modelId="{84A16CC1-9C2C-4887-B3F9-638C0D9547BD}" type="parTrans" cxnId="{EAAC8829-F419-40FC-A3A8-262FDA14CFEC}">
      <dgm:prSet/>
      <dgm:spPr/>
      <dgm:t>
        <a:bodyPr/>
        <a:lstStyle/>
        <a:p>
          <a:endParaRPr lang="ru-RU"/>
        </a:p>
      </dgm:t>
    </dgm:pt>
    <dgm:pt modelId="{69FD9915-B616-44FC-A113-16121AFCF7E1}">
      <dgm:prSet phldrT="[Текст]" custT="1"/>
      <dgm:spPr/>
      <dgm:t>
        <a:bodyPr/>
        <a:lstStyle/>
        <a:p>
          <a:r>
            <a:rPr lang="ru-RU" sz="2400" b="0" i="1" dirty="0" smtClean="0">
              <a:solidFill>
                <a:schemeClr val="tx2"/>
              </a:solidFill>
              <a:latin typeface="+mj-lt"/>
            </a:rPr>
            <a:t>Проект «Родословная моей семьи»</a:t>
          </a:r>
          <a:endParaRPr lang="ru-RU" sz="2400" b="0" i="1" dirty="0">
            <a:solidFill>
              <a:schemeClr val="tx2"/>
            </a:solidFill>
            <a:latin typeface="+mj-lt"/>
          </a:endParaRPr>
        </a:p>
      </dgm:t>
    </dgm:pt>
    <dgm:pt modelId="{DD5F3F12-B0FF-410F-8EBC-DB401A06F1C9}" type="sibTrans" cxnId="{6074567C-6770-40D7-AC8C-295B61F0B72F}">
      <dgm:prSet/>
      <dgm:spPr/>
      <dgm:t>
        <a:bodyPr/>
        <a:lstStyle/>
        <a:p>
          <a:endParaRPr lang="ru-RU"/>
        </a:p>
      </dgm:t>
    </dgm:pt>
    <dgm:pt modelId="{7E1E403F-E261-4C38-B867-E0D929D83695}" type="parTrans" cxnId="{6074567C-6770-40D7-AC8C-295B61F0B72F}">
      <dgm:prSet/>
      <dgm:spPr/>
      <dgm:t>
        <a:bodyPr/>
        <a:lstStyle/>
        <a:p>
          <a:endParaRPr lang="ru-RU"/>
        </a:p>
      </dgm:t>
    </dgm:pt>
    <dgm:pt modelId="{B8585E63-E275-4B20-B153-FDE5B613D028}" type="pres">
      <dgm:prSet presAssocID="{8B8C3B0D-A86D-4499-B88F-0B51A2008601}" presName="compositeShape" presStyleCnt="0">
        <dgm:presLayoutVars>
          <dgm:dir/>
          <dgm:resizeHandles/>
        </dgm:presLayoutVars>
      </dgm:prSet>
      <dgm:spPr/>
    </dgm:pt>
    <dgm:pt modelId="{500B6D4F-5E92-4A48-A042-02276A2C378A}" type="pres">
      <dgm:prSet presAssocID="{8B8C3B0D-A86D-4499-B88F-0B51A2008601}" presName="pyramid" presStyleLbl="node1" presStyleIdx="0" presStyleCnt="1" custLinFactNeighborX="-12178" custLinFactNeighborY="1452"/>
      <dgm:spPr/>
    </dgm:pt>
    <dgm:pt modelId="{4EEA5D55-FED4-4A43-879E-F6CB7853FE95}" type="pres">
      <dgm:prSet presAssocID="{8B8C3B0D-A86D-4499-B88F-0B51A2008601}" presName="theList" presStyleCnt="0"/>
      <dgm:spPr/>
    </dgm:pt>
    <dgm:pt modelId="{6D355746-F2F0-4045-9045-346ED681395A}" type="pres">
      <dgm:prSet presAssocID="{A1330DC2-9516-44AF-8A1E-B34947D5272D}" presName="aNode" presStyleLbl="fgAcc1" presStyleIdx="0" presStyleCnt="3" custLinFactY="-19336" custLinFactNeighborX="2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91199-11CC-4AD6-AFAF-98B3641D5923}" type="pres">
      <dgm:prSet presAssocID="{A1330DC2-9516-44AF-8A1E-B34947D5272D}" presName="aSpace" presStyleCnt="0"/>
      <dgm:spPr/>
    </dgm:pt>
    <dgm:pt modelId="{255D799B-679C-4C29-8100-08B0F2FD32FD}" type="pres">
      <dgm:prSet presAssocID="{69FD9915-B616-44FC-A113-16121AFCF7E1}" presName="aNode" presStyleLbl="fgAcc1" presStyleIdx="1" presStyleCnt="3" custLinFactY="-1298" custLinFactNeighborX="-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D6A11-268D-46ED-BD3E-C4233C0024B0}" type="pres">
      <dgm:prSet presAssocID="{69FD9915-B616-44FC-A113-16121AFCF7E1}" presName="aSpace" presStyleCnt="0"/>
      <dgm:spPr/>
    </dgm:pt>
    <dgm:pt modelId="{65B9C255-B874-4A6C-8FAF-EFCD23928797}" type="pres">
      <dgm:prSet presAssocID="{C7414078-6B9B-4496-A43D-FEC3C5D267F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1B730-8730-4FD2-B2BB-D175B95F4375}" type="pres">
      <dgm:prSet presAssocID="{C7414078-6B9B-4496-A43D-FEC3C5D267F2}" presName="aSpace" presStyleCnt="0"/>
      <dgm:spPr/>
    </dgm:pt>
  </dgm:ptLst>
  <dgm:cxnLst>
    <dgm:cxn modelId="{1A8DE162-51AB-456C-8A8C-8161D230FFA1}" type="presOf" srcId="{C7414078-6B9B-4496-A43D-FEC3C5D267F2}" destId="{65B9C255-B874-4A6C-8FAF-EFCD23928797}" srcOrd="0" destOrd="0" presId="urn:microsoft.com/office/officeart/2005/8/layout/pyramid2"/>
    <dgm:cxn modelId="{50293A4B-8A51-4B82-B9F1-88B61394E02A}" type="presOf" srcId="{A1330DC2-9516-44AF-8A1E-B34947D5272D}" destId="{6D355746-F2F0-4045-9045-346ED681395A}" srcOrd="0" destOrd="0" presId="urn:microsoft.com/office/officeart/2005/8/layout/pyramid2"/>
    <dgm:cxn modelId="{D5A1509C-EE7A-44C1-8770-32162B2B0637}" type="presOf" srcId="{8B8C3B0D-A86D-4499-B88F-0B51A2008601}" destId="{B8585E63-E275-4B20-B153-FDE5B613D028}" srcOrd="0" destOrd="0" presId="urn:microsoft.com/office/officeart/2005/8/layout/pyramid2"/>
    <dgm:cxn modelId="{44EA38BD-FB91-4287-935C-3C67FC2823F3}" type="presOf" srcId="{69FD9915-B616-44FC-A113-16121AFCF7E1}" destId="{255D799B-679C-4C29-8100-08B0F2FD32FD}" srcOrd="0" destOrd="0" presId="urn:microsoft.com/office/officeart/2005/8/layout/pyramid2"/>
    <dgm:cxn modelId="{D23170C6-0E5A-450A-B106-BC5E619C1C0E}" srcId="{8B8C3B0D-A86D-4499-B88F-0B51A2008601}" destId="{A1330DC2-9516-44AF-8A1E-B34947D5272D}" srcOrd="0" destOrd="0" parTransId="{DE463C95-13B8-401D-8F2C-097966CD3C28}" sibTransId="{F7965DBE-F0B9-48B6-8992-FA16A72D5417}"/>
    <dgm:cxn modelId="{EAAC8829-F419-40FC-A3A8-262FDA14CFEC}" srcId="{8B8C3B0D-A86D-4499-B88F-0B51A2008601}" destId="{C7414078-6B9B-4496-A43D-FEC3C5D267F2}" srcOrd="2" destOrd="0" parTransId="{84A16CC1-9C2C-4887-B3F9-638C0D9547BD}" sibTransId="{F53A13F6-6EF6-4F62-9843-413538385ED9}"/>
    <dgm:cxn modelId="{6074567C-6770-40D7-AC8C-295B61F0B72F}" srcId="{8B8C3B0D-A86D-4499-B88F-0B51A2008601}" destId="{69FD9915-B616-44FC-A113-16121AFCF7E1}" srcOrd="1" destOrd="0" parTransId="{7E1E403F-E261-4C38-B867-E0D929D83695}" sibTransId="{DD5F3F12-B0FF-410F-8EBC-DB401A06F1C9}"/>
    <dgm:cxn modelId="{D9DD1BDC-8EF2-4156-BB4C-2A1F8FD71E9E}" type="presParOf" srcId="{B8585E63-E275-4B20-B153-FDE5B613D028}" destId="{500B6D4F-5E92-4A48-A042-02276A2C378A}" srcOrd="0" destOrd="0" presId="urn:microsoft.com/office/officeart/2005/8/layout/pyramid2"/>
    <dgm:cxn modelId="{D7F21BF1-21D5-46C4-9F76-6FFBD9BDA64A}" type="presParOf" srcId="{B8585E63-E275-4B20-B153-FDE5B613D028}" destId="{4EEA5D55-FED4-4A43-879E-F6CB7853FE95}" srcOrd="1" destOrd="0" presId="urn:microsoft.com/office/officeart/2005/8/layout/pyramid2"/>
    <dgm:cxn modelId="{10D844FC-00D7-4E7B-A594-4F0F7016A56E}" type="presParOf" srcId="{4EEA5D55-FED4-4A43-879E-F6CB7853FE95}" destId="{6D355746-F2F0-4045-9045-346ED681395A}" srcOrd="0" destOrd="0" presId="urn:microsoft.com/office/officeart/2005/8/layout/pyramid2"/>
    <dgm:cxn modelId="{3ED6BA9A-D700-4A46-BC4C-1998821CC02C}" type="presParOf" srcId="{4EEA5D55-FED4-4A43-879E-F6CB7853FE95}" destId="{44891199-11CC-4AD6-AFAF-98B3641D5923}" srcOrd="1" destOrd="0" presId="urn:microsoft.com/office/officeart/2005/8/layout/pyramid2"/>
    <dgm:cxn modelId="{F1701FCF-5F5E-4A34-92BC-2C3DE9B27DD4}" type="presParOf" srcId="{4EEA5D55-FED4-4A43-879E-F6CB7853FE95}" destId="{255D799B-679C-4C29-8100-08B0F2FD32FD}" srcOrd="2" destOrd="0" presId="urn:microsoft.com/office/officeart/2005/8/layout/pyramid2"/>
    <dgm:cxn modelId="{02726B26-DA67-4028-A927-B6A399E49359}" type="presParOf" srcId="{4EEA5D55-FED4-4A43-879E-F6CB7853FE95}" destId="{407D6A11-268D-46ED-BD3E-C4233C0024B0}" srcOrd="3" destOrd="0" presId="urn:microsoft.com/office/officeart/2005/8/layout/pyramid2"/>
    <dgm:cxn modelId="{FBCAC27E-3924-4A02-8A70-EE5DB4A26A07}" type="presParOf" srcId="{4EEA5D55-FED4-4A43-879E-F6CB7853FE95}" destId="{65B9C255-B874-4A6C-8FAF-EFCD23928797}" srcOrd="4" destOrd="0" presId="urn:microsoft.com/office/officeart/2005/8/layout/pyramid2"/>
    <dgm:cxn modelId="{EE7C712F-ABEC-4982-940F-53945792E5B1}" type="presParOf" srcId="{4EEA5D55-FED4-4A43-879E-F6CB7853FE95}" destId="{2F01B730-8730-4FD2-B2BB-D175B95F437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B6D4F-5E92-4A48-A042-02276A2C378A}">
      <dsp:nvSpPr>
        <dsp:cNvPr id="0" name=""/>
        <dsp:cNvSpPr/>
      </dsp:nvSpPr>
      <dsp:spPr>
        <a:xfrm>
          <a:off x="0" y="0"/>
          <a:ext cx="3354479" cy="50641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355746-F2F0-4045-9045-346ED681395A}">
      <dsp:nvSpPr>
        <dsp:cNvPr id="0" name=""/>
        <dsp:cNvSpPr/>
      </dsp:nvSpPr>
      <dsp:spPr>
        <a:xfrm>
          <a:off x="1677240" y="127491"/>
          <a:ext cx="2180411" cy="11987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solidFill>
                <a:schemeClr val="tx2"/>
              </a:solidFill>
              <a:latin typeface="Calibri" pitchFamily="34" charset="0"/>
            </a:rPr>
            <a:t>Проект «Найди и познай себя»</a:t>
          </a:r>
          <a:endParaRPr lang="ru-RU" sz="2400" b="0" i="1" kern="1200" dirty="0">
            <a:solidFill>
              <a:schemeClr val="tx2"/>
            </a:solidFill>
            <a:latin typeface="Calibri" pitchFamily="34" charset="0"/>
          </a:endParaRPr>
        </a:p>
      </dsp:txBody>
      <dsp:txXfrm>
        <a:off x="1735759" y="186010"/>
        <a:ext cx="2063373" cy="1081736"/>
      </dsp:txXfrm>
    </dsp:sp>
    <dsp:sp modelId="{255D799B-679C-4C29-8100-08B0F2FD32FD}">
      <dsp:nvSpPr>
        <dsp:cNvPr id="0" name=""/>
        <dsp:cNvSpPr/>
      </dsp:nvSpPr>
      <dsp:spPr>
        <a:xfrm>
          <a:off x="1677218" y="1692348"/>
          <a:ext cx="2180411" cy="11987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solidFill>
                <a:schemeClr val="tx2"/>
              </a:solidFill>
              <a:latin typeface="+mj-lt"/>
            </a:rPr>
            <a:t>Проект «Родословная моей семьи»</a:t>
          </a:r>
          <a:endParaRPr lang="ru-RU" sz="2400" b="0" i="1" kern="1200" dirty="0">
            <a:solidFill>
              <a:schemeClr val="tx2"/>
            </a:solidFill>
            <a:latin typeface="+mj-lt"/>
          </a:endParaRPr>
        </a:p>
      </dsp:txBody>
      <dsp:txXfrm>
        <a:off x="1735737" y="1750867"/>
        <a:ext cx="2063373" cy="1081736"/>
      </dsp:txXfrm>
    </dsp:sp>
    <dsp:sp modelId="{65B9C255-B874-4A6C-8FAF-EFCD23928797}">
      <dsp:nvSpPr>
        <dsp:cNvPr id="0" name=""/>
        <dsp:cNvSpPr/>
      </dsp:nvSpPr>
      <dsp:spPr>
        <a:xfrm>
          <a:off x="1677239" y="3206376"/>
          <a:ext cx="2180411" cy="11987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solidFill>
                <a:schemeClr val="tx2"/>
              </a:solidFill>
              <a:latin typeface="Calibri" pitchFamily="34" charset="0"/>
            </a:rPr>
            <a:t>Проект «ТОС Родник истории»</a:t>
          </a:r>
          <a:endParaRPr lang="ru-RU" sz="2400" b="0" i="1" kern="1200" dirty="0">
            <a:solidFill>
              <a:schemeClr val="tx2"/>
            </a:solidFill>
            <a:latin typeface="Calibri" pitchFamily="34" charset="0"/>
          </a:endParaRPr>
        </a:p>
      </dsp:txBody>
      <dsp:txXfrm>
        <a:off x="1735758" y="3264895"/>
        <a:ext cx="2063373" cy="1081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DB79-BEB3-447B-AC19-E2EFE022A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9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FCD13-187D-4337-AE72-81B30CB5D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1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BB2C-DC83-4E93-96F9-DA03231A2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70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B07E-99FE-470E-B82F-384E61420A0F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60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A863-0A23-4490-9A6F-420EDA4FD7D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1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20C2-7FEE-49EE-942C-1F17CE04AEF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16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B75B-C8AF-4B57-95F5-87957F2FE3D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3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4F2D-CC97-4CC5-BB2A-D8A5CBD51C1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68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A98FF-5052-4397-A00B-5607999C705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5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7F0A-321F-43F7-B5FD-BCD10F57B87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83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6B92-E99C-465B-AB9B-C43BCEB881E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4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9B1B-B9D7-46A9-ABF3-0ADC381AB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33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A060D-36AE-491B-A043-27DD38CB92D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26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4233-0CCD-4AFE-93AE-4D5A114D3F7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0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8D02-9E30-4A43-9F87-9C315D3DA9C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30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B07E-99FE-470E-B82F-384E61420A0F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82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A863-0A23-4490-9A6F-420EDA4FD7D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32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20C2-7FEE-49EE-942C-1F17CE04AEF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31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B75B-C8AF-4B57-95F5-87957F2FE3D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74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4F2D-CC97-4CC5-BB2A-D8A5CBD51C1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09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A98FF-5052-4397-A00B-5607999C705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76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7F0A-321F-43F7-B5FD-BCD10F57B87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72E0-E988-46AE-8BA4-4EF78002B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1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6B92-E99C-465B-AB9B-C43BCEB881E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46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A060D-36AE-491B-A043-27DD38CB92D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93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4233-0CCD-4AFE-93AE-4D5A114D3F7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94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8D02-9E30-4A43-9F87-9C315D3DA9C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12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B07E-99FE-470E-B82F-384E61420A0F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20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A863-0A23-4490-9A6F-420EDA4FD7D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5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20C2-7FEE-49EE-942C-1F17CE04AEF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6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B75B-C8AF-4B57-95F5-87957F2FE3D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48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4F2D-CC97-4CC5-BB2A-D8A5CBD51C1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05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A98FF-5052-4397-A00B-5607999C705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4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180C-3936-40C6-B2C9-6FFE4F444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82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7F0A-321F-43F7-B5FD-BCD10F57B87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12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6B92-E99C-465B-AB9B-C43BCEB881E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15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A060D-36AE-491B-A043-27DD38CB92D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70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4233-0CCD-4AFE-93AE-4D5A114D3F7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56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8D02-9E30-4A43-9F87-9C315D3DA9C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606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6CFD-E268-470B-9184-2242C48D1EB9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3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3365-F089-42E9-9510-543B68EA9F2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09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D8D9-D5A5-4C48-B7C5-11CEF08FA3E4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26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563A-1381-4060-AB71-485937344E0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2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ABA1-C0E9-4A3E-9D30-CC648E046DA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5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E2DE-033E-4956-B073-5D1E195C9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82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D6460-A7F0-46FB-9F6C-1D1161B9E0E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304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B8C8-3F74-4173-9DC0-356ED6EDF9A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67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88B2-0F17-4C3D-9B59-FE2EA428B20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89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9F111-8D57-4254-BB59-CF79C3F6FEC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307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D019-5452-40D8-9FB6-3A90E2968B7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53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6CBF-17E8-4E3D-A687-8BA8A38B235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08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60EBD-C06E-4EA1-9AA2-E3729D24FE4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1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B53F-0F5C-480F-AC8A-DDBC13186F8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95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6CFD-E268-470B-9184-2242C48D1EB9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7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3365-F089-42E9-9510-543B68EA9F2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3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87C7B-581F-4211-AAFE-B7ED4F78E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26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D8D9-D5A5-4C48-B7C5-11CEF08FA3E4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90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563A-1381-4060-AB71-485937344E0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57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ABA1-C0E9-4A3E-9D30-CC648E046DA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685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D6460-A7F0-46FB-9F6C-1D1161B9E0E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23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B8C8-3F74-4173-9DC0-356ED6EDF9A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1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88B2-0F17-4C3D-9B59-FE2EA428B20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278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9F111-8D57-4254-BB59-CF79C3F6FEC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643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D019-5452-40D8-9FB6-3A90E2968B7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410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6CBF-17E8-4E3D-A687-8BA8A38B235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865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60EBD-C06E-4EA1-9AA2-E3729D24FE4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1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C389-FDF2-476E-864B-870AE197E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874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B53F-0F5C-480F-AC8A-DDBC13186F8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4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D557A-C760-4126-8DDB-88D0919C8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C414-7A23-4925-BBBA-84D574A9E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0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996CC49-C2C1-48F2-BB8D-FB72A1B97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4" r:id="rId2"/>
    <p:sldLayoutId id="2147483895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6" r:id="rId9"/>
    <p:sldLayoutId id="2147483890" r:id="rId10"/>
    <p:sldLayoutId id="21474838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B5CB419-5B5B-434C-B588-5F919642B81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33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B5CB419-5B5B-434C-B588-5F919642B81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05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B5CB419-5B5B-434C-B588-5F919642B81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2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9570086-9006-41B6-AD3A-CE368396104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5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9570086-9006-41B6-AD3A-CE368396104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26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DSCI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6142" y="1052736"/>
            <a:ext cx="2755647" cy="2203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altLang="ru-RU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Унэгэтэйский</a:t>
            </a:r>
            <a:r>
              <a:rPr lang="ru-RU" alt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детский сад «Колосок»</a:t>
            </a:r>
          </a:p>
        </p:txBody>
      </p:sp>
      <p:pic>
        <p:nvPicPr>
          <p:cNvPr id="6149" name="Picture 8" descr="PICT0057"/>
          <p:cNvPicPr>
            <a:picLocks noChangeAspect="1" noChangeArrowheads="1"/>
          </p:cNvPicPr>
          <p:nvPr/>
        </p:nvPicPr>
        <p:blipFill>
          <a:blip r:embed="rId3" cstate="print"/>
          <a:srcRect t="14810" b="29384"/>
          <a:stretch>
            <a:fillRect/>
          </a:stretch>
        </p:blipFill>
        <p:spPr bwMode="auto">
          <a:xfrm>
            <a:off x="1043608" y="980728"/>
            <a:ext cx="2961012" cy="2203583"/>
          </a:xfrm>
          <a:prstGeom prst="rect">
            <a:avLst/>
          </a:prstGeom>
          <a:ln w="508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9" descr="PICT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354960"/>
            <a:ext cx="3105028" cy="2330124"/>
          </a:xfrm>
          <a:prstGeom prst="rect">
            <a:avLst/>
          </a:prstGeom>
          <a:ln w="508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1" name="Picture 10" descr="PICT00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1011" y="4354960"/>
            <a:ext cx="3097120" cy="2322841"/>
          </a:xfrm>
          <a:prstGeom prst="rect">
            <a:avLst/>
          </a:prstGeom>
          <a:ln w="508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3429000"/>
            <a:ext cx="9140618" cy="792525"/>
          </a:xfrm>
          <a:prstGeom prst="rect">
            <a:avLst/>
          </a:prstGeom>
          <a:solidFill>
            <a:schemeClr val="tx1">
              <a:alpha val="69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Проект:  </a:t>
            </a:r>
            <a:r>
              <a:rPr lang="ru-RU" sz="2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Найди и познай себя»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700" b="1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(по ознакомлению детей </a:t>
            </a:r>
            <a:r>
              <a:rPr lang="ru-RU" sz="1700" b="1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700" b="1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традициями  </a:t>
            </a:r>
            <a:r>
              <a:rPr lang="ru-RU" sz="1700" b="1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700" b="1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обычаями  </a:t>
            </a:r>
            <a:r>
              <a:rPr lang="ru-RU" sz="1700" b="1" i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семейского</a:t>
            </a:r>
            <a:r>
              <a:rPr lang="ru-RU" sz="1700" b="1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народа)</a:t>
            </a:r>
            <a:endParaRPr lang="ru-RU" sz="1700" b="1" i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571472" y="857232"/>
            <a:ext cx="6558002" cy="578647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20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Социальная культура </a:t>
            </a:r>
          </a:p>
        </p:txBody>
      </p:sp>
      <p:sp>
        <p:nvSpPr>
          <p:cNvPr id="7" name="Овал 6"/>
          <p:cNvSpPr/>
          <p:nvPr/>
        </p:nvSpPr>
        <p:spPr>
          <a:xfrm>
            <a:off x="2357422" y="1766074"/>
            <a:ext cx="4486300" cy="42148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2000" i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Семейная </a:t>
            </a:r>
            <a:r>
              <a:rPr lang="ru-RU" sz="20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культура </a:t>
            </a:r>
          </a:p>
        </p:txBody>
      </p:sp>
      <p:sp>
        <p:nvSpPr>
          <p:cNvPr id="6" name="Овал 5"/>
          <p:cNvSpPr/>
          <p:nvPr/>
        </p:nvSpPr>
        <p:spPr>
          <a:xfrm>
            <a:off x="3274713" y="2204864"/>
            <a:ext cx="3271854" cy="30003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20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Личностная культура</a:t>
            </a:r>
          </a:p>
        </p:txBody>
      </p:sp>
      <p:pic>
        <p:nvPicPr>
          <p:cNvPr id="9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688" y="2571750"/>
            <a:ext cx="1312862" cy="1857375"/>
          </a:xfrm>
          <a:noFill/>
        </p:spPr>
      </p:pic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2578158"/>
            <a:ext cx="2910895" cy="210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1734" y="326266"/>
            <a:ext cx="883767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Творческая презентация детско-взрослого </a:t>
            </a:r>
            <a:r>
              <a:rPr lang="ru-RU" sz="16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проекта </a:t>
            </a:r>
          </a:p>
          <a:p>
            <a:pPr algn="ctr">
              <a:defRPr/>
            </a:pPr>
            <a:r>
              <a:rPr lang="ru-RU" sz="16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по </a:t>
            </a:r>
            <a:r>
              <a:rPr lang="ru-RU" sz="16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изучению истории и культуры </a:t>
            </a:r>
            <a:r>
              <a:rPr lang="ru-RU" sz="1600" b="1" dirty="0" err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семейских</a:t>
            </a:r>
            <a:r>
              <a:rPr lang="ru-RU" sz="16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Забайкалья</a:t>
            </a:r>
          </a:p>
          <a:p>
            <a:pPr algn="ctr">
              <a:defRPr/>
            </a:pPr>
            <a:endParaRPr lang="ru-RU" sz="16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Социокультурная </a:t>
            </a:r>
            <a:r>
              <a:rPr lang="ru-RU" sz="40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среда</a:t>
            </a:r>
          </a:p>
        </p:txBody>
      </p:sp>
    </p:spTree>
    <p:extLst>
      <p:ext uri="{BB962C8B-B14F-4D97-AF65-F5344CB8AC3E}">
        <p14:creationId xmlns:p14="http://schemas.microsoft.com/office/powerpoint/2010/main" val="26223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25264" y="404664"/>
            <a:ext cx="8229600" cy="1214437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Мини-музей, как эффективное средство для духовно-нравственного развития</a:t>
            </a:r>
            <a:b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личности ребенка</a:t>
            </a:r>
          </a:p>
        </p:txBody>
      </p:sp>
      <p:pic>
        <p:nvPicPr>
          <p:cNvPr id="6" name="Picture 2" descr="C:\Users\Колосок\Desktop\фото для тоса\PICT01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908200"/>
            <a:ext cx="3693280" cy="277119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5" name="Прямоугольник 7"/>
          <p:cNvSpPr>
            <a:spLocks noChangeArrowheads="1"/>
          </p:cNvSpPr>
          <p:nvPr/>
        </p:nvSpPr>
        <p:spPr bwMode="auto">
          <a:xfrm>
            <a:off x="323528" y="4869160"/>
            <a:ext cx="85689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знакомит дошкольников с феноменами окружающего мира, приобщает  к системе общечеловеческих  ценностей, к истории, обогащает  патриотические чувства и развивает  художественный вкус </a:t>
            </a:r>
          </a:p>
        </p:txBody>
      </p:sp>
      <p:pic>
        <p:nvPicPr>
          <p:cNvPr id="7" name="Picture 12" descr="C:\Users\1\Desktop\фото защита публичный\экспонаты мини музея избы\SAM_0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1916832"/>
            <a:ext cx="2270125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49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фото защита публичный\экспонаты мини музея избы\SAM_01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248961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Users\1\Desktop\фото защита публичный\экспонаты мини музея избы\SAM_0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5089" y="248961"/>
            <a:ext cx="2267743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340" name="Picture 4" descr="C:\Users\1\Desktop\фото защита публичный\экспонаты мини музея избы\SAM_01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5751" y="253851"/>
            <a:ext cx="2331939" cy="1749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6" descr="C:\Users\1\Desktop\фото защита публичный\русская изба\PICT01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070" y="2218024"/>
            <a:ext cx="2177681" cy="163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7" descr="C:\Users\1\Desktop\фото защита публичный\русская изба\PICT01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9599" y="4059449"/>
            <a:ext cx="2036763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343" name="Picture 8" descr="C:\Users\1\Desktop\фото защита публичный\русская изба\PICT01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544" y="4140907"/>
            <a:ext cx="1889649" cy="2520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4" name="Picture 9" descr="C:\Users\1\Desktop\фото защита публичный\экспонаты мини музея избы\SAM_018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3950" y="4086674"/>
            <a:ext cx="1915540" cy="255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6" name="Picture 16" descr="C:\Users\1\Desktop\фото защита публичный\экспонаты мини музея избы\SAM_013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33176" y="2188988"/>
            <a:ext cx="2203377" cy="1652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61" y="2010546"/>
            <a:ext cx="1918999" cy="2248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ICT00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38" y="1057035"/>
            <a:ext cx="2231974" cy="2975509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1500"/>
          </a:xfrm>
        </p:spPr>
        <p:txBody>
          <a:bodyPr/>
          <a:lstStyle/>
          <a:p>
            <a:pPr algn="ctr"/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Социально-коммуникативное развитие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857500"/>
            <a:ext cx="2487612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15125" y="4929188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200416654"/>
              </p:ext>
            </p:extLst>
          </p:nvPr>
        </p:nvGraphicFramePr>
        <p:xfrm>
          <a:off x="2857488" y="1357298"/>
          <a:ext cx="3857652" cy="506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509" name="Picture 5" descr="C:\Users\1\Desktop\фото защита публичный\театр\SAM_218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4130062"/>
            <a:ext cx="2500312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5" name="Picture 2" descr="C:\Users\1\Desktop\мои документы\фотографии\занятие 4 12 13\P108064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878908"/>
            <a:ext cx="2081212" cy="16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PICT005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3" y="1268760"/>
            <a:ext cx="26654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Ольга\Desktop\аттестация ВИФ Унэгэтэй\ГРАМОТЫ\новая\Изображение 002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7186" y="4036038"/>
            <a:ext cx="1813077" cy="256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061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Рисунок 5" descr="C:\Users\Ольга\Desktop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44217"/>
            <a:ext cx="2586130" cy="3767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Рисунок 4" descr="C:\Users\Ольга\Desktop\аттестация ВИФ Унэгэтэй\ГРАМОТЫ\новая\55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2628900" cy="3767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31" y="3284984"/>
            <a:ext cx="2232248" cy="3162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6" t="17007" r="48627" b="6452"/>
          <a:stretch/>
        </p:blipFill>
        <p:spPr bwMode="auto">
          <a:xfrm>
            <a:off x="251520" y="260648"/>
            <a:ext cx="2628900" cy="3767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39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2270" y="268944"/>
            <a:ext cx="8001000" cy="47838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/>
              <a:t>Найди и познай себя»</a:t>
            </a:r>
            <a:endParaRPr lang="ru-RU" sz="3200" b="1" i="1" dirty="0" smtClean="0"/>
          </a:p>
        </p:txBody>
      </p:sp>
      <p:graphicFrame>
        <p:nvGraphicFramePr>
          <p:cNvPr id="2051" name="Object 1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25198270"/>
              </p:ext>
            </p:extLst>
          </p:nvPr>
        </p:nvGraphicFramePr>
        <p:xfrm>
          <a:off x="5763932" y="3751884"/>
          <a:ext cx="3207946" cy="2165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Image" r:id="rId3" imgW="4361697" imgH="2944374" progId="">
                  <p:embed/>
                </p:oleObj>
              </mc:Choice>
              <mc:Fallback>
                <p:oleObj name="Image" r:id="rId3" imgW="4361697" imgH="294437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3932" y="3751884"/>
                        <a:ext cx="3207946" cy="216565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344554"/>
              </p:ext>
            </p:extLst>
          </p:nvPr>
        </p:nvGraphicFramePr>
        <p:xfrm>
          <a:off x="5318102" y="836712"/>
          <a:ext cx="3465858" cy="224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Image" r:id="rId5" imgW="5230378" imgH="3383287" progId="">
                  <p:embed/>
                </p:oleObj>
              </mc:Choice>
              <mc:Fallback>
                <p:oleObj name="Image" r:id="rId5" imgW="5230378" imgH="338328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8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02" y="836712"/>
                        <a:ext cx="3465858" cy="224152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764704"/>
            <a:ext cx="378315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Развивать интерес  к культуре </a:t>
            </a:r>
            <a:r>
              <a:rPr lang="ru-RU" altLang="ru-RU" sz="24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семейского</a:t>
            </a:r>
            <a:r>
              <a:rPr lang="ru-RU" alt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народа и любовь к родному краю </a:t>
            </a: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Приобщить дошкольников к истории, традициям и   обычаям  народа  села </a:t>
            </a:r>
            <a:r>
              <a:rPr lang="ru-RU" altLang="ru-RU" sz="24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Унэгэтэй</a:t>
            </a:r>
            <a:endParaRPr lang="ru-RU" altLang="ru-RU" sz="24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alt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(«</a:t>
            </a:r>
            <a:r>
              <a:rPr lang="ru-RU" alt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Родословное древо моей семьи», </a:t>
            </a:r>
            <a:endParaRPr lang="ru-RU" altLang="ru-RU" sz="24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alt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Моя семья»). </a:t>
            </a: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altLang="ru-RU" sz="2400" b="1" i="1" dirty="0">
              <a:solidFill>
                <a:srgbClr val="00B050"/>
              </a:solidFill>
              <a:latin typeface="Constantia"/>
              <a:cs typeface="+mn-cs"/>
            </a:endParaRPr>
          </a:p>
        </p:txBody>
      </p:sp>
      <p:pic>
        <p:nvPicPr>
          <p:cNvPr id="10" name="Picture 2" descr="G:\воспитатель заиграево\проект\SAM_03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4677" y="2420888"/>
            <a:ext cx="2501925" cy="18764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8705" y="4653136"/>
            <a:ext cx="2740025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844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2" y="28983"/>
            <a:ext cx="8149962" cy="1152127"/>
          </a:xfrm>
        </p:spPr>
        <p:txBody>
          <a:bodyPr/>
          <a:lstStyle/>
          <a:p>
            <a:pPr algn="ctr" eaLnBrk="1" hangingPunct="1"/>
            <a:r>
              <a:rPr lang="ru-RU" sz="2800" b="1" i="1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ети нашего детского сада, в отличие от своих сверстников: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6669" y="1196752"/>
            <a:ext cx="5410944" cy="3600400"/>
          </a:xfrm>
        </p:spPr>
        <p:txBody>
          <a:bodyPr/>
          <a:lstStyle/>
          <a:p>
            <a:pPr lvl="0" eaLnBrk="1" hangingPunct="1"/>
            <a:r>
              <a:rPr lang="ru-RU" sz="2400" i="1" dirty="0" smtClean="0">
                <a:solidFill>
                  <a:srgbClr val="04617B"/>
                </a:solidFill>
                <a:latin typeface="Calibri"/>
              </a:rPr>
              <a:t>Знают</a:t>
            </a:r>
            <a:r>
              <a:rPr lang="ru-RU" sz="2400" i="1" dirty="0" smtClean="0">
                <a:solidFill>
                  <a:schemeClr val="tx2"/>
                </a:solidFill>
                <a:latin typeface="+mj-lt"/>
              </a:rPr>
              <a:t> об истории и культуре своего села гораздо больше, чем их сверстники</a:t>
            </a:r>
          </a:p>
          <a:p>
            <a:pPr eaLnBrk="1" hangingPunct="1"/>
            <a:r>
              <a:rPr lang="ru-RU" sz="2400" i="1" dirty="0" smtClean="0">
                <a:solidFill>
                  <a:schemeClr val="tx2"/>
                </a:solidFill>
                <a:latin typeface="+mj-lt"/>
              </a:rPr>
              <a:t>Знают и чтут традиции своего </a:t>
            </a:r>
            <a:r>
              <a:rPr lang="ru-RU" sz="2400" i="1" dirty="0" err="1" smtClean="0">
                <a:solidFill>
                  <a:schemeClr val="tx2"/>
                </a:solidFill>
                <a:latin typeface="+mj-lt"/>
              </a:rPr>
              <a:t>семейского</a:t>
            </a:r>
            <a:r>
              <a:rPr lang="ru-RU" sz="2400" i="1" dirty="0" smtClean="0">
                <a:solidFill>
                  <a:schemeClr val="tx2"/>
                </a:solidFill>
                <a:latin typeface="+mj-lt"/>
              </a:rPr>
              <a:t> народа </a:t>
            </a:r>
          </a:p>
          <a:p>
            <a:pPr eaLnBrk="1" hangingPunct="1"/>
            <a:r>
              <a:rPr lang="ru-RU" sz="2400" i="1" dirty="0" smtClean="0">
                <a:solidFill>
                  <a:schemeClr val="tx2"/>
                </a:solidFill>
                <a:latin typeface="+mj-lt"/>
              </a:rPr>
              <a:t>Умеют соотносить,  увиденное в природе с народными приметами</a:t>
            </a:r>
          </a:p>
          <a:p>
            <a:pPr eaLnBrk="1" hangingPunct="1"/>
            <a:r>
              <a:rPr lang="ru-RU" sz="2400" i="1" dirty="0" smtClean="0">
                <a:solidFill>
                  <a:schemeClr val="tx2"/>
                </a:solidFill>
                <a:latin typeface="+mj-lt"/>
              </a:rPr>
              <a:t>Принимают активное участие в проведении народных праздников</a:t>
            </a:r>
          </a:p>
          <a:p>
            <a:pPr eaLnBrk="1" hangingPunct="1"/>
            <a:r>
              <a:rPr lang="ru-RU" sz="2400" i="1" dirty="0" smtClean="0">
                <a:solidFill>
                  <a:schemeClr val="tx2"/>
                </a:solidFill>
                <a:latin typeface="+mj-lt"/>
              </a:rPr>
              <a:t>Умеют играть и объяснять правила  народных игр. </a:t>
            </a:r>
          </a:p>
          <a:p>
            <a:pPr eaLnBrk="1" hangingPunct="1"/>
            <a:r>
              <a:rPr lang="ru-RU" sz="2400" i="1" dirty="0" smtClean="0">
                <a:solidFill>
                  <a:schemeClr val="tx2"/>
                </a:solidFill>
                <a:latin typeface="+mj-lt"/>
              </a:rPr>
              <a:t>Используют в активной речи фольклор (поговорки, пословицы, </a:t>
            </a:r>
            <a:r>
              <a:rPr lang="ru-RU" sz="2400" i="1" dirty="0" err="1" smtClean="0">
                <a:solidFill>
                  <a:schemeClr val="tx2"/>
                </a:solidFill>
                <a:latin typeface="+mj-lt"/>
              </a:rPr>
              <a:t>потешки</a:t>
            </a:r>
            <a:r>
              <a:rPr lang="ru-RU" sz="2400" i="1" dirty="0" smtClean="0">
                <a:solidFill>
                  <a:schemeClr val="tx2"/>
                </a:solidFill>
                <a:latin typeface="+mj-lt"/>
              </a:rPr>
              <a:t> и т.д.)</a:t>
            </a:r>
          </a:p>
          <a:p>
            <a:pPr eaLnBrk="1" hangingPunct="1">
              <a:buFont typeface="Wingdings" pitchFamily="2" charset="2"/>
              <a:buNone/>
            </a:pPr>
            <a:endParaRPr lang="ru-RU" sz="2400" i="1" dirty="0" smtClean="0"/>
          </a:p>
          <a:p>
            <a:pPr eaLnBrk="1" hangingPunct="1"/>
            <a:endParaRPr lang="ru-RU" sz="1100" dirty="0" smtClean="0"/>
          </a:p>
          <a:p>
            <a:pPr eaLnBrk="1" hangingPunct="1"/>
            <a:endParaRPr lang="ru-RU" sz="1400" dirty="0" smtClean="0"/>
          </a:p>
          <a:p>
            <a:pPr lvl="4"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" name="Picture 3" descr="C:\Documents and Settings\1\Рабочий стол\фотографии\SAM_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613" y="1336080"/>
            <a:ext cx="2966221" cy="2243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:\Users\Ирина\Desktop\презентации\виф\русская изба\PICT0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13" y="4077072"/>
            <a:ext cx="2966221" cy="2224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35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Users\Ирина\Desktop\презентации\виф\русская изба\PICT0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8" y="1033038"/>
            <a:ext cx="3041989" cy="2281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63884" y="188640"/>
            <a:ext cx="8229600" cy="1143000"/>
          </a:xfrm>
        </p:spPr>
        <p:txBody>
          <a:bodyPr/>
          <a:lstStyle/>
          <a:p>
            <a:pPr lvl="0" algn="ctr" eaLnBrk="1" hangingPunct="1"/>
            <a:r>
              <a:rPr lang="ru-RU" altLang="ru-RU" sz="3200" b="1" dirty="0" smtClean="0">
                <a:solidFill>
                  <a:srgbClr val="3333FF"/>
                </a:solidFill>
                <a:latin typeface="Arial" pitchFamily="34" charset="0"/>
                <a:ea typeface="+mn-ea"/>
                <a:cs typeface="Arial" pitchFamily="34" charset="0"/>
              </a:rPr>
              <a:t>Спасибо за внимание!</a:t>
            </a:r>
            <a:r>
              <a:rPr lang="ru-RU" altLang="ru-RU" sz="3200" dirty="0">
                <a:solidFill>
                  <a:srgbClr val="3333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3200" dirty="0">
                <a:solidFill>
                  <a:srgbClr val="3333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alt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Ирина\Desktop\презентации\виф\русская изба\SAM_0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37385"/>
            <a:ext cx="3024336" cy="2268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4" name="Picture 4" descr="C:\Users\Ирина\Desktop\презентации\виф\русская изба\SAM_0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04" y="4149080"/>
            <a:ext cx="2771800" cy="207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06455" y="3645024"/>
            <a:ext cx="627258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 smtClean="0">
                <a:solidFill>
                  <a:schemeClr val="tx2"/>
                </a:solidFill>
                <a:latin typeface="Calibri"/>
                <a:cs typeface="+mn-cs"/>
              </a:rPr>
              <a:t>    </a:t>
            </a: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Наши </a:t>
            </a:r>
            <a:r>
              <a:rPr 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дети, став взрослыми будут бережно </a:t>
            </a: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относиться </a:t>
            </a:r>
            <a:r>
              <a:rPr 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 окружающему их богатству- родной природе и </a:t>
            </a: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жителям. </a:t>
            </a:r>
            <a:r>
              <a:rPr 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Ведь </a:t>
            </a: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духовно-нравственное воспитание  </a:t>
            </a:r>
            <a:r>
              <a:rPr 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воспитание </a:t>
            </a:r>
            <a:r>
              <a:rPr 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человечности, доброты к </a:t>
            </a: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природе, культуре </a:t>
            </a:r>
            <a:r>
              <a:rPr 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людям</a:t>
            </a:r>
            <a:r>
              <a:rPr 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i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которыми </a:t>
            </a:r>
            <a:r>
              <a:rPr 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живут рядом.</a:t>
            </a: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10" name="Picture 6" descr="C:\Users\Ирина\Desktop\zds_0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43" y="943424"/>
            <a:ext cx="2531461" cy="253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1306</TotalTime>
  <Words>249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Поток</vt:lpstr>
      <vt:lpstr>1_Поток</vt:lpstr>
      <vt:lpstr>2_Поток</vt:lpstr>
      <vt:lpstr>3_Поток</vt:lpstr>
      <vt:lpstr>4_Поток</vt:lpstr>
      <vt:lpstr>5_Поток</vt:lpstr>
      <vt:lpstr>Image</vt:lpstr>
      <vt:lpstr>Презентация PowerPoint</vt:lpstr>
      <vt:lpstr>Презентация PowerPoint</vt:lpstr>
      <vt:lpstr>Мини-музей, как эффективное средство для духовно-нравственного развития  личности ребенка</vt:lpstr>
      <vt:lpstr>Презентация PowerPoint</vt:lpstr>
      <vt:lpstr>Социально-коммуникативное развитие</vt:lpstr>
      <vt:lpstr>Презентация PowerPoint</vt:lpstr>
      <vt:lpstr>Найди и познай себя»</vt:lpstr>
      <vt:lpstr>Дети нашего детского сада, в отличие от своих сверстников:</vt:lpstr>
      <vt:lpstr>Спасибо за внимание! </vt:lpstr>
    </vt:vector>
  </TitlesOfParts>
  <Company>неге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нег</dc:creator>
  <cp:lastModifiedBy>Ирина</cp:lastModifiedBy>
  <cp:revision>107</cp:revision>
  <cp:lastPrinted>2017-05-10T08:18:48Z</cp:lastPrinted>
  <dcterms:created xsi:type="dcterms:W3CDTF">2007-02-11T07:20:14Z</dcterms:created>
  <dcterms:modified xsi:type="dcterms:W3CDTF">2017-05-10T08:21:00Z</dcterms:modified>
</cp:coreProperties>
</file>