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DA23-D473-4A11-ADD1-B3040AB13BEF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F32A-78F6-4EBE-AABF-7A648C2370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DA23-D473-4A11-ADD1-B3040AB13BEF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F32A-78F6-4EBE-AABF-7A648C237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DA23-D473-4A11-ADD1-B3040AB13BEF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F32A-78F6-4EBE-AABF-7A648C237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DA23-D473-4A11-ADD1-B3040AB13BEF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F32A-78F6-4EBE-AABF-7A648C2370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DA23-D473-4A11-ADD1-B3040AB13BEF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F32A-78F6-4EBE-AABF-7A648C237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DA23-D473-4A11-ADD1-B3040AB13BEF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F32A-78F6-4EBE-AABF-7A648C2370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DA23-D473-4A11-ADD1-B3040AB13BEF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F32A-78F6-4EBE-AABF-7A648C2370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DA23-D473-4A11-ADD1-B3040AB13BEF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F32A-78F6-4EBE-AABF-7A648C237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DA23-D473-4A11-ADD1-B3040AB13BEF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F32A-78F6-4EBE-AABF-7A648C237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DA23-D473-4A11-ADD1-B3040AB13BEF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F32A-78F6-4EBE-AABF-7A648C237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DA23-D473-4A11-ADD1-B3040AB13BEF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F32A-78F6-4EBE-AABF-7A648C2370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07DA23-D473-4A11-ADD1-B3040AB13BEF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FCF32A-78F6-4EBE-AABF-7A648C2370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9" y="0"/>
            <a:ext cx="9156389" cy="68580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23528" y="404664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детский сад общеразвивающего вида №1</a:t>
            </a:r>
          </a:p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6000" dirty="0" smtClean="0">
                <a:solidFill>
                  <a:schemeClr val="tx2"/>
                </a:solidFill>
              </a:rPr>
              <a:t>Апатиты  - город для жизни!</a:t>
            </a:r>
          </a:p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Подготовили: Комиссарова Н.В.</a:t>
            </a:r>
          </a:p>
          <a:p>
            <a:pPr algn="r"/>
            <a:r>
              <a:rPr lang="ru-RU" sz="2000" dirty="0" err="1" smtClean="0">
                <a:solidFill>
                  <a:schemeClr val="tx2"/>
                </a:solidFill>
              </a:rPr>
              <a:t>Малькова</a:t>
            </a:r>
            <a:r>
              <a:rPr lang="ru-RU" sz="2000" dirty="0" smtClean="0">
                <a:solidFill>
                  <a:schemeClr val="tx2"/>
                </a:solidFill>
              </a:rPr>
              <a:t> Таисия</a:t>
            </a:r>
          </a:p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Алексеева Анастасия</a:t>
            </a:r>
            <a:endParaRPr lang="ru-RU" sz="2000" dirty="0">
              <a:solidFill>
                <a:schemeClr val="tx2"/>
              </a:solidFill>
            </a:endParaRPr>
          </a:p>
          <a:p>
            <a:pPr algn="ctr"/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endParaRPr lang="ru-RU" sz="2400" dirty="0">
              <a:solidFill>
                <a:schemeClr val="tx2"/>
              </a:solidFill>
            </a:endParaRPr>
          </a:p>
          <a:p>
            <a:pPr algn="ctr"/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Апатиты 2016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36"/>
            <a:ext cx="4788024" cy="674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t="2790" r="2430"/>
          <a:stretch/>
        </p:blipFill>
        <p:spPr bwMode="auto">
          <a:xfrm>
            <a:off x="4603576" y="0"/>
            <a:ext cx="45110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7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338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94" y="0"/>
            <a:ext cx="5053602" cy="351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5072" r="6739" b="8841"/>
          <a:stretch/>
        </p:blipFill>
        <p:spPr bwMode="auto">
          <a:xfrm>
            <a:off x="0" y="3435508"/>
            <a:ext cx="4643988" cy="342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08" y="3435509"/>
            <a:ext cx="5129491" cy="342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4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75"/>
            <a:ext cx="8407045" cy="684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0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999" cy="411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6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20" y="0"/>
            <a:ext cx="9159460" cy="684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7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87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4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" y="404664"/>
            <a:ext cx="9093246" cy="602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9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" y="404664"/>
            <a:ext cx="914519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3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88"/>
            <a:ext cx="9175320" cy="68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7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8033" cy="65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2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28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Комиссарова</dc:creator>
  <cp:lastModifiedBy>User</cp:lastModifiedBy>
  <cp:revision>8</cp:revision>
  <dcterms:created xsi:type="dcterms:W3CDTF">2016-04-10T16:27:26Z</dcterms:created>
  <dcterms:modified xsi:type="dcterms:W3CDTF">2016-10-05T10:48:27Z</dcterms:modified>
</cp:coreProperties>
</file>