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</p:sldMasterIdLst>
  <p:handoutMasterIdLst>
    <p:handoutMasterId r:id="rId18"/>
  </p:handoutMasterIdLst>
  <p:sldIdLst>
    <p:sldId id="256" r:id="rId2"/>
    <p:sldId id="257" r:id="rId3"/>
    <p:sldId id="261" r:id="rId4"/>
    <p:sldId id="262" r:id="rId5"/>
    <p:sldId id="263" r:id="rId6"/>
    <p:sldId id="265" r:id="rId7"/>
    <p:sldId id="296" r:id="rId8"/>
    <p:sldId id="284" r:id="rId9"/>
    <p:sldId id="270" r:id="rId10"/>
    <p:sldId id="274" r:id="rId11"/>
    <p:sldId id="275" r:id="rId12"/>
    <p:sldId id="276" r:id="rId13"/>
    <p:sldId id="291" r:id="rId14"/>
    <p:sldId id="277" r:id="rId15"/>
    <p:sldId id="282" r:id="rId16"/>
    <p:sldId id="295" r:id="rId17"/>
  </p:sldIdLst>
  <p:sldSz cx="9144000" cy="6858000" type="screen4x3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orbel" pitchFamily="2"/>
        <a:ea typeface="Corbel" pitchFamily="2"/>
        <a:cs typeface="Corbel" pitchFamily="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orbel" pitchFamily="2"/>
        <a:ea typeface="Corbel" pitchFamily="2"/>
        <a:cs typeface="Corbel" pitchFamily="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orbel" pitchFamily="2"/>
        <a:ea typeface="Corbel" pitchFamily="2"/>
        <a:cs typeface="Corbel" pitchFamily="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orbel" pitchFamily="2"/>
        <a:ea typeface="Corbel" pitchFamily="2"/>
        <a:cs typeface="Corbel" pitchFamily="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orbel" pitchFamily="2"/>
        <a:ea typeface="Corbel" pitchFamily="2"/>
        <a:cs typeface="Corbel" pitchFamily="2"/>
      </a:defRPr>
    </a:lvl5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FF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  <p:ext uri="smNativeData">
      <pr:smAppRevision xmlns="" xmlns:pr="pr" dt="1485855398" val="679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65" d="100"/>
          <a:sy n="65" d="100"/>
        </p:scale>
        <p:origin x="-102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2490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8" d="100"/>
        <a:sy n="28" d="100"/>
      </p:scale>
      <p:origin x="0" y="0"/>
    </p:cViewPr>
  </p:sorterViewPr>
  <p:notesViewPr>
    <p:cSldViewPr>
      <p:cViewPr>
        <p:scale>
          <a:sx n="67" d="100"/>
          <a:sy n="67" d="100"/>
        </p:scale>
        <p:origin x="596" y="-257"/>
      </p:cViewPr>
      <p:guideLst/>
    </p:cSldViewPr>
  </p:notesViewPr>
  <p:gridSpacing cx="73477438" cy="734774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ChangeArrowheads="1"/>
            <a:extLst>
              <a:ext uri="smNativeData">
                <pr:smNativeData xmlns="" xmlns:pr="pr" val="SMDATA_12_plqQW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AAAAAEgSAADQAgAAAAAAAA=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l">
              <a:defRPr lang="en-US" sz="1200"/>
            </a:pPr>
            <a:endParaRPr/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="" xmlns:pr="pr" val="SMDATA_12_plqQW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IAMg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AAAAAC4qAADQAgAAAAAAAA=="/>
              </a:ext>
            </a:extLst>
          </p:cNvSpPr>
          <p:nvPr>
            <p:ph type="dt" sz="quarter" idx="1"/>
          </p:nvPr>
        </p:nvSpPr>
        <p:spPr>
          <a:xfrm>
            <a:off x="388493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r">
              <a:defRPr lang="ru-RU" sz="1200"/>
            </a:pPr>
            <a:fld id="{7B7207AB-E596-27F1-D8CA-13A449842E46}" type="datetime1">
              <a:rPr/>
              <a:pPr algn="r">
                <a:defRPr lang="ru-RU" sz="1200"/>
              </a:pPr>
              <a:t>31.01.2017</a:t>
            </a:fld>
            <a:endParaRPr/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="" xmlns:pr="pr" val="SMDATA_12_plqQW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M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bjUAAEgSAAA+OAAAAAAAAA=="/>
              </a:ext>
            </a:extLst>
          </p:cNvSpPr>
          <p:nvPr>
            <p:ph type="ftr" sz="quarter" idx="2"/>
          </p:nvPr>
        </p:nvSpPr>
        <p:spPr>
          <a:xfrm>
            <a:off x="0" y="868553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defRPr lang="en-US" sz="1200"/>
            </a:pPr>
            <a:endParaRPr/>
          </a:p>
        </p:txBody>
      </p:sp>
      <p:sp>
        <p:nvSpPr>
          <p:cNvPr id="5" name="Номер слайда 4"/>
          <p:cNvSpPr>
            <a:spLocks noGrp="1" noChangeArrowheads="1"/>
            <a:extLst>
              <a:ext uri="smNativeData">
                <pr:smNativeData xmlns="" xmlns:pr="pr" val="SMDATA_12_plqQW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bjUAAC4qAAA+OAAAAAAAAA=="/>
              </a:ext>
            </a:extLst>
          </p:cNvSpPr>
          <p:nvPr>
            <p:ph type="sldNum" sz="quarter" idx="3"/>
          </p:nvPr>
        </p:nvSpPr>
        <p:spPr>
          <a:xfrm>
            <a:off x="3884930" y="868553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ru-RU" sz="1200"/>
            </a:pPr>
            <a:fld id="{7B725A44-0A96-27AC-D8CA-FCF914842EA9}" type="slidenum">
              <a:rPr/>
              <a:pPr algn="r">
                <a:defRPr lang="ru-RU" sz="1200"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959753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Fk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BAAAPg0AABY0AAChFQAAAAAAAA=="/>
              </a:ext>
            </a:extLst>
          </p:cNvSpPr>
          <p:nvPr>
            <p:ph type="ctrTitle"/>
          </p:nvPr>
        </p:nvSpPr>
        <p:spPr>
          <a:xfrm>
            <a:off x="717550" y="2152650"/>
            <a:ext cx="7749540" cy="136334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ПодзаголовокСлайда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K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jCAAA1hcAAKwvAADfIgAAAAAAAA=="/>
              </a:ext>
            </a:extLst>
          </p:cNvSpPr>
          <p:nvPr>
            <p:ph type="subTitle" idx="1"/>
          </p:nvPr>
        </p:nvSpPr>
        <p:spPr>
          <a:xfrm>
            <a:off x="1363345" y="3874770"/>
            <a:ext cx="6386195" cy="17938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r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45720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lang="ru-RU" sz="2000" b="0" i="0" u="none" strike="noStrike" kern="1" spc="0" baseline="0">
                <a:solidFill>
                  <a:srgbClr val="8C8C8C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91440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lang="ru-RU" sz="1800" b="0" i="0" u="none" strike="noStrike" kern="1" spc="0" baseline="0">
                <a:solidFill>
                  <a:srgbClr val="8C8C8C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37160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lang="ru-RU" sz="1600" b="0" i="0" u="none" strike="noStrike" kern="1" spc="0" baseline="0">
                <a:solidFill>
                  <a:srgbClr val="8C8C8C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182880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lang="ru-RU" sz="1400" b="0" i="0" u="none" strike="noStrike" kern="1" spc="0" baseline="0">
                <a:solidFill>
                  <a:srgbClr val="8C8C8C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Fs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lMgAAoCUAAHA1AADfJwAAAAAAAA=="/>
              </a:ext>
            </a:extLst>
          </p:cNvSpPr>
          <p:nvPr>
            <p:ph type="sldNum" sz="quarter" idx="14"/>
          </p:nvPr>
        </p:nvSpPr>
        <p:spPr>
          <a:xfrm>
            <a:off x="8273415" y="6116320"/>
            <a:ext cx="4133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2A4A-0496-27DC-D8CA-F28964842EA7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‹#›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JAC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5DAAAoCUAAOosAADfJwAAAAAAAA=="/>
              </a:ext>
            </a:extLst>
          </p:cNvSpPr>
          <p:nvPr>
            <p:ph type="ftr" sz="quarter" idx="13"/>
          </p:nvPr>
        </p:nvSpPr>
        <p:spPr>
          <a:xfrm>
            <a:off x="1986915" y="6116320"/>
            <a:ext cx="531431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endParaRPr/>
          </a:p>
        </p:txBody>
      </p:sp>
      <p:sp>
        <p:nvSpPr>
          <p:cNvPr id="6" name="Date Placeholder 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ELQAAoCUAAIsyAADfJwAAAAAAAA=="/>
              </a:ext>
            </a:extLst>
          </p:cNvSpPr>
          <p:nvPr>
            <p:ph type="dt" sz="half" idx="12"/>
          </p:nvPr>
        </p:nvSpPr>
        <p:spPr>
          <a:xfrm>
            <a:off x="7358380" y="6116320"/>
            <a:ext cx="8578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45E4-AA96-27B3-D8CA-5CE60B842E09}" type="datetime1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31.01.2017</a:t>
            </a:fld>
            <a:endParaRPr/>
          </a:p>
        </p:txBody>
      </p:sp>
    </p:spTree>
  </p:cSld>
  <p:clrMapOvr>
    <a:masterClrMapping/>
  </p:clrMapOvr>
  <p:transition spd="med" advClick="0" advTm="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 и две колонки, левая колон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pgIAAGk1AAACDwAAAAAAAA=="/>
              </a:ext>
            </a:extLst>
          </p:cNvSpPr>
          <p:nvPr>
            <p:ph type="title"/>
          </p:nvPr>
        </p:nvSpPr>
        <p:spPr>
          <a:xfrm>
            <a:off x="1004570" y="430530"/>
            <a:ext cx="7677785" cy="20091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VRAAACIdAAALGgAAAAAAAA=="/>
              </a:ext>
            </a:extLst>
          </p:cNvSpPr>
          <p:nvPr>
            <p:ph sz="quarter" idx="1"/>
          </p:nvPr>
        </p:nvSpPr>
        <p:spPr>
          <a:xfrm>
            <a:off x="1004570" y="2654935"/>
            <a:ext cx="3731260" cy="15786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4572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9144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3716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18288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XhsAACIdAAAUJQAAAAAAAA=="/>
              </a:ext>
            </a:extLst>
          </p:cNvSpPr>
          <p:nvPr>
            <p:ph sz="quarter" idx="2"/>
          </p:nvPr>
        </p:nvSpPr>
        <p:spPr>
          <a:xfrm>
            <a:off x="1004570" y="4448810"/>
            <a:ext cx="3731260" cy="15786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4572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9144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3716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18288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1HgAAVRAAAGk1AAAUJQAAAAAAAA=="/>
              </a:ext>
            </a:extLst>
          </p:cNvSpPr>
          <p:nvPr>
            <p:ph sz="half" idx="3"/>
          </p:nvPr>
        </p:nvSpPr>
        <p:spPr>
          <a:xfrm>
            <a:off x="4951095" y="2654935"/>
            <a:ext cx="3731260" cy="33724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lMgAAoCUAAHA1AADfJwAAAAAAAA=="/>
              </a:ext>
            </a:extLst>
          </p:cNvSpPr>
          <p:nvPr>
            <p:ph type="sldNum" sz="quarter" idx="14"/>
          </p:nvPr>
        </p:nvSpPr>
        <p:spPr>
          <a:xfrm>
            <a:off x="8273415" y="6116320"/>
            <a:ext cx="4133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2C84-CA96-27DA-D8CA-3C8F62842E69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‹#›</a:t>
            </a:fld>
            <a:endParaRPr/>
          </a:p>
        </p:txBody>
      </p:sp>
      <p:sp>
        <p:nvSpPr>
          <p:cNvPr id="7" name="Footer Placeholder 4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5DAAAoCUAAOosAADfJwAAAAAAAA=="/>
              </a:ext>
            </a:extLst>
          </p:cNvSpPr>
          <p:nvPr>
            <p:ph type="ftr" sz="quarter" idx="13"/>
          </p:nvPr>
        </p:nvSpPr>
        <p:spPr>
          <a:xfrm>
            <a:off x="1986915" y="6116320"/>
            <a:ext cx="531431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endParaRPr/>
          </a:p>
        </p:txBody>
      </p:sp>
      <p:sp>
        <p:nvSpPr>
          <p:cNvPr id="8" name="Date Placeholder 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ELQAAoCUAAIsyAADfJwAAAAAAAA=="/>
              </a:ext>
            </a:extLst>
          </p:cNvSpPr>
          <p:nvPr>
            <p:ph type="dt" sz="half" idx="12"/>
          </p:nvPr>
        </p:nvSpPr>
        <p:spPr>
          <a:xfrm>
            <a:off x="7358380" y="6116320"/>
            <a:ext cx="8578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41C9-8796-27B7-D8CA-71E20F842E24}" type="datetime1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31.01.2017</a:t>
            </a:fld>
            <a:endParaRPr/>
          </a:p>
        </p:txBody>
      </p:sp>
    </p:spTree>
  </p:cSld>
  <p:clrMapOvr>
    <a:masterClrMapping/>
  </p:clrMapOvr>
  <p:transition spd="med" advClick="0" advTm="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Заголовок и две строки, нижняя стро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pgIAAGk1AAACDwAAAAAAAA=="/>
              </a:ext>
            </a:extLst>
          </p:cNvSpPr>
          <p:nvPr>
            <p:ph type="title"/>
          </p:nvPr>
        </p:nvSpPr>
        <p:spPr>
          <a:xfrm>
            <a:off x="1004570" y="430530"/>
            <a:ext cx="7677785" cy="20091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VRAAAGk1AAALGgAAAAAAAA=="/>
              </a:ext>
            </a:extLst>
          </p:cNvSpPr>
          <p:nvPr>
            <p:ph sz="half" idx="1"/>
          </p:nvPr>
        </p:nvSpPr>
        <p:spPr>
          <a:xfrm>
            <a:off x="1004570" y="2654935"/>
            <a:ext cx="7677785" cy="15786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XhsAACIdAAAUJQAAAAAAAA=="/>
              </a:ext>
            </a:extLst>
          </p:cNvSpPr>
          <p:nvPr>
            <p:ph sz="quarter" idx="2"/>
          </p:nvPr>
        </p:nvSpPr>
        <p:spPr>
          <a:xfrm>
            <a:off x="1004570" y="4448810"/>
            <a:ext cx="3731260" cy="15786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4572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9144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3716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18288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1HgAAXhsAAGk1AAAUJQAAAAAAAA=="/>
              </a:ext>
            </a:extLst>
          </p:cNvSpPr>
          <p:nvPr>
            <p:ph sz="quarter" idx="3"/>
          </p:nvPr>
        </p:nvSpPr>
        <p:spPr>
          <a:xfrm>
            <a:off x="4951095" y="4448810"/>
            <a:ext cx="3731260" cy="15786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4572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9144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3716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18288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lMgAAoCUAAHA1AADfJwAAAAAAAA=="/>
              </a:ext>
            </a:extLst>
          </p:cNvSpPr>
          <p:nvPr>
            <p:ph type="sldNum" sz="quarter" idx="14"/>
          </p:nvPr>
        </p:nvSpPr>
        <p:spPr>
          <a:xfrm>
            <a:off x="8273415" y="6116320"/>
            <a:ext cx="4133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20A9-E796-27D6-D8CA-11836E842E44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‹#›</a:t>
            </a:fld>
            <a:endParaRPr/>
          </a:p>
        </p:txBody>
      </p:sp>
      <p:sp>
        <p:nvSpPr>
          <p:cNvPr id="7" name="Footer Placeholder 4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OKkfv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5DAAAoCUAAOosAADfJwAAAAAAAA=="/>
              </a:ext>
            </a:extLst>
          </p:cNvSpPr>
          <p:nvPr>
            <p:ph type="ftr" sz="quarter" idx="13"/>
          </p:nvPr>
        </p:nvSpPr>
        <p:spPr>
          <a:xfrm>
            <a:off x="1986915" y="6116320"/>
            <a:ext cx="531431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endParaRPr/>
          </a:p>
        </p:txBody>
      </p:sp>
      <p:sp>
        <p:nvSpPr>
          <p:cNvPr id="8" name="Date Placeholder 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9dVv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ELQAAoCUAAIsyAADfJwAAAAAAAA=="/>
              </a:ext>
            </a:extLst>
          </p:cNvSpPr>
          <p:nvPr>
            <p:ph type="dt" sz="half" idx="12"/>
          </p:nvPr>
        </p:nvSpPr>
        <p:spPr>
          <a:xfrm>
            <a:off x="7358380" y="6116320"/>
            <a:ext cx="8578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1FAE-E096-27E9-D8CA-16BC51842E43}" type="datetime1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31.01.2017</a:t>
            </a:fld>
            <a:endParaRPr/>
          </a:p>
        </p:txBody>
      </p:sp>
    </p:spTree>
  </p:cSld>
  <p:clrMapOvr>
    <a:masterClrMapping/>
  </p:clrMapOvr>
  <p:transition spd="med" advClick="0" advTm="0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е строки, верхняя стро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OKkfv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pgIAAGk1AAACDwAAAAAAAA=="/>
              </a:ext>
            </a:extLst>
          </p:cNvSpPr>
          <p:nvPr>
            <p:ph type="title"/>
          </p:nvPr>
        </p:nvSpPr>
        <p:spPr>
          <a:xfrm>
            <a:off x="1004570" y="430530"/>
            <a:ext cx="7677785" cy="20091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VRAAACIdAAALGgAAAAAAAA=="/>
              </a:ext>
            </a:extLst>
          </p:cNvSpPr>
          <p:nvPr>
            <p:ph sz="quarter" idx="1"/>
          </p:nvPr>
        </p:nvSpPr>
        <p:spPr>
          <a:xfrm>
            <a:off x="1004570" y="2654935"/>
            <a:ext cx="3731260" cy="15786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4572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9144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3716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18288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OKkfv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1HgAAVRAAAGk1AAALGgAAAAAAAA=="/>
              </a:ext>
            </a:extLst>
          </p:cNvSpPr>
          <p:nvPr>
            <p:ph sz="quarter" idx="2"/>
          </p:nvPr>
        </p:nvSpPr>
        <p:spPr>
          <a:xfrm>
            <a:off x="4951095" y="2654935"/>
            <a:ext cx="3731260" cy="15786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4572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9144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3716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18288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HhmXf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XhsAAGk1AAAUJQAAAAAAAA=="/>
              </a:ext>
            </a:extLst>
          </p:cNvSpPr>
          <p:nvPr>
            <p:ph sz="half" idx="3"/>
          </p:nvPr>
        </p:nvSpPr>
        <p:spPr>
          <a:xfrm>
            <a:off x="1004570" y="4448810"/>
            <a:ext cx="7677785" cy="15786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OKkfv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lMgAAoCUAAHA1AADfJwAAAAAAAA=="/>
              </a:ext>
            </a:extLst>
          </p:cNvSpPr>
          <p:nvPr>
            <p:ph type="sldNum" sz="quarter" idx="14"/>
          </p:nvPr>
        </p:nvSpPr>
        <p:spPr>
          <a:xfrm>
            <a:off x="8273415" y="6116320"/>
            <a:ext cx="4133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28A3-ED96-27DE-D8CA-1B8B66842E4E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‹#›</a:t>
            </a:fld>
            <a:endParaRPr/>
          </a:p>
        </p:txBody>
      </p:sp>
      <p:sp>
        <p:nvSpPr>
          <p:cNvPr id="7" name="Footer Placeholder 4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5DAAAoCUAAOosAADfJwAAAAAAAA=="/>
              </a:ext>
            </a:extLst>
          </p:cNvSpPr>
          <p:nvPr>
            <p:ph type="ftr" sz="quarter" idx="13"/>
          </p:nvPr>
        </p:nvSpPr>
        <p:spPr>
          <a:xfrm>
            <a:off x="1986915" y="6116320"/>
            <a:ext cx="531431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endParaRPr/>
          </a:p>
        </p:txBody>
      </p:sp>
      <p:sp>
        <p:nvSpPr>
          <p:cNvPr id="8" name="Date Placeholder 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OKkfv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ELQAAoCUAAIsyAADfJwAAAAAAAA=="/>
              </a:ext>
            </a:extLst>
          </p:cNvSpPr>
          <p:nvPr>
            <p:ph type="dt" sz="half" idx="12"/>
          </p:nvPr>
        </p:nvSpPr>
        <p:spPr>
          <a:xfrm>
            <a:off x="7358380" y="6116320"/>
            <a:ext cx="8578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7FE6-A896-2789-D8CA-5EDC31842E0B}" type="datetime1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31.01.2017</a:t>
            </a:fld>
            <a:endParaRPr/>
          </a:p>
        </p:txBody>
      </p:sp>
    </p:spTree>
  </p:cSld>
  <p:clrMapOvr>
    <a:masterClrMapping/>
  </p:clrMapOvr>
  <p:transition spd="med" advClick="0" advTm="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Lj4JM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pgIAAGk1AAACDwAAAAAAAA=="/>
              </a:ext>
            </a:extLst>
          </p:cNvSpPr>
          <p:nvPr>
            <p:ph type="title"/>
          </p:nvPr>
        </p:nvSpPr>
        <p:spPr>
          <a:xfrm>
            <a:off x="1004570" y="430530"/>
            <a:ext cx="7677785" cy="20091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OMc4uM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VRAAAGk1AAAUJQAAAAAAAA=="/>
              </a:ext>
            </a:extLst>
          </p:cNvSpPr>
          <p:nvPr>
            <p:ph idx="1"/>
          </p:nvPr>
        </p:nvSpPr>
        <p:spPr>
          <a:xfrm>
            <a:off x="1004570" y="2654935"/>
            <a:ext cx="7677785" cy="33724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KiZjYQ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lMgAAoCUAAHA1AADfJwAAAAAAAA=="/>
              </a:ext>
            </a:extLst>
          </p:cNvSpPr>
          <p:nvPr>
            <p:ph type="sldNum" sz="quarter" idx="14"/>
          </p:nvPr>
        </p:nvSpPr>
        <p:spPr>
          <a:xfrm>
            <a:off x="8273415" y="6116320"/>
            <a:ext cx="4133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7B39-7796-278D-D8CA-81D835842ED4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‹#›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KioQQ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5DAAAoCUAAOosAADfJwAAAAAAAA=="/>
              </a:ext>
            </a:extLst>
          </p:cNvSpPr>
          <p:nvPr>
            <p:ph type="ftr" sz="quarter" idx="13"/>
          </p:nvPr>
        </p:nvSpPr>
        <p:spPr>
          <a:xfrm>
            <a:off x="1986915" y="6116320"/>
            <a:ext cx="531431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endParaRPr/>
          </a:p>
        </p:txBody>
      </p:sp>
      <p:sp>
        <p:nvSpPr>
          <p:cNvPr id="6" name="Date Placeholder 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HyFfYc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ELQAAoCUAAIsyAADfJwAAAAAAAA=="/>
              </a:ext>
            </a:extLst>
          </p:cNvSpPr>
          <p:nvPr>
            <p:ph type="dt" sz="half" idx="12"/>
          </p:nvPr>
        </p:nvSpPr>
        <p:spPr>
          <a:xfrm>
            <a:off x="7358380" y="6116320"/>
            <a:ext cx="8578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244C-0296-27D2-D8CA-F4876A842EA1}" type="datetime1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31.01.2017</a:t>
            </a:fld>
            <a:endParaRPr/>
          </a:p>
        </p:txBody>
      </p:sp>
    </p:spTree>
  </p:cSld>
  <p:clrMapOvr>
    <a:masterClrMapping/>
  </p:clrMapOvr>
  <p:transition spd="med" advClick="0" advTm="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Заголовок и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J+fYQ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pgIAAGk1AAACDwAAAAAAAA=="/>
              </a:ext>
            </a:extLst>
          </p:cNvSpPr>
          <p:nvPr>
            <p:ph type="title"/>
          </p:nvPr>
        </p:nvSpPr>
        <p:spPr>
          <a:xfrm>
            <a:off x="1004570" y="430530"/>
            <a:ext cx="7677785" cy="20091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H2DfIk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VRAAACIdAAAUJQAAAAAAAA=="/>
              </a:ext>
            </a:extLst>
          </p:cNvSpPr>
          <p:nvPr>
            <p:ph sz="half" idx="1"/>
          </p:nvPr>
        </p:nvSpPr>
        <p:spPr>
          <a:xfrm>
            <a:off x="1004570" y="2654935"/>
            <a:ext cx="3731260" cy="33724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HyDe4U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1HgAAVRAAAGk1AAAUJQAAAAAAAA=="/>
              </a:ext>
            </a:extLst>
          </p:cNvSpPr>
          <p:nvPr>
            <p:ph sz="half" idx="2"/>
          </p:nvPr>
        </p:nvSpPr>
        <p:spPr>
          <a:xfrm>
            <a:off x="4951095" y="2654935"/>
            <a:ext cx="3731260" cy="33724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P4C//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lMgAAoCUAAHA1AADfJwAAAAAAAA=="/>
              </a:ext>
            </a:extLst>
          </p:cNvSpPr>
          <p:nvPr>
            <p:ph type="sldNum" sz="quarter" idx="14"/>
          </p:nvPr>
        </p:nvSpPr>
        <p:spPr>
          <a:xfrm>
            <a:off x="8273415" y="6116320"/>
            <a:ext cx="4133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4BAC-E296-27BD-D8CA-14E805842E41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‹#›</a:t>
            </a:fld>
            <a:endParaRPr/>
          </a:p>
        </p:txBody>
      </p:sp>
      <p:sp>
        <p:nvSpPr>
          <p:cNvPr id="6" name="Footer Placeholder 4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D//vk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5DAAAoCUAAOosAADfJwAAAAAAAA=="/>
              </a:ext>
            </a:extLst>
          </p:cNvSpPr>
          <p:nvPr>
            <p:ph type="ftr" sz="quarter" idx="13"/>
          </p:nvPr>
        </p:nvSpPr>
        <p:spPr>
          <a:xfrm>
            <a:off x="1986915" y="6116320"/>
            <a:ext cx="531431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endParaRPr/>
          </a:p>
        </p:txBody>
      </p:sp>
      <p:sp>
        <p:nvSpPr>
          <p:cNvPr id="7" name="Date Placeholder 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P7//gM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ELQAAoCUAAIsyAADfJwAAAAAAAA=="/>
              </a:ext>
            </a:extLst>
          </p:cNvSpPr>
          <p:nvPr>
            <p:ph type="dt" sz="half" idx="12"/>
          </p:nvPr>
        </p:nvSpPr>
        <p:spPr>
          <a:xfrm>
            <a:off x="7358380" y="6116320"/>
            <a:ext cx="8578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0F04-4A96-27F9-D8CA-BCAC41842EE9}" type="datetime1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31.01.2017</a:t>
            </a:fld>
            <a:endParaRPr/>
          </a:p>
        </p:txBody>
      </p:sp>
    </p:spTree>
  </p:cSld>
  <p:clrMapOvr>
    <a:masterClrMapping/>
  </p:clrMapOvr>
  <p:transition spd="med" advClick="0" advTm="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Tf4uM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pgIAAGk1AAACDwAAAAAAAA=="/>
              </a:ext>
            </a:extLst>
          </p:cNvSpPr>
          <p:nvPr>
            <p:ph type="title"/>
          </p:nvPr>
        </p:nvSpPr>
        <p:spPr>
          <a:xfrm>
            <a:off x="1004570" y="430530"/>
            <a:ext cx="7677785" cy="20091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Slide Number Placeholder 5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lMgAAoCUAAHA1AADfJwAAAAAAAA=="/>
              </a:ext>
            </a:extLst>
          </p:cNvSpPr>
          <p:nvPr>
            <p:ph type="sldNum" sz="quarter" idx="14"/>
          </p:nvPr>
        </p:nvSpPr>
        <p:spPr>
          <a:xfrm>
            <a:off x="8273415" y="6116320"/>
            <a:ext cx="4133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3583-CD96-27C3-D8CA-3B967B842E6E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‹#›</a:t>
            </a:fld>
            <a:endParaRPr/>
          </a:p>
        </p:txBody>
      </p:sp>
      <p:sp>
        <p:nvSpPr>
          <p:cNvPr id="4" name="Footer Placeholder 4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5DAAAoCUAAOosAADfJwAAAAAAAA=="/>
              </a:ext>
            </a:extLst>
          </p:cNvSpPr>
          <p:nvPr>
            <p:ph type="ftr" sz="quarter" idx="13"/>
          </p:nvPr>
        </p:nvSpPr>
        <p:spPr>
          <a:xfrm>
            <a:off x="1986915" y="6116320"/>
            <a:ext cx="531431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endParaRPr/>
          </a:p>
        </p:txBody>
      </p:sp>
      <p:sp>
        <p:nvSpPr>
          <p:cNvPr id="5" name="Date Placeholder 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Mj///8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ELQAAoCUAAIsyAADfJwAAAAAAAA=="/>
              </a:ext>
            </a:extLst>
          </p:cNvSpPr>
          <p:nvPr>
            <p:ph type="dt" sz="half" idx="12"/>
          </p:nvPr>
        </p:nvSpPr>
        <p:spPr>
          <a:xfrm>
            <a:off x="7358380" y="6116320"/>
            <a:ext cx="8578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4C23-6D96-27BA-D8CA-9BEF02842ECE}" type="datetime1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31.01.2017</a:t>
            </a:fld>
            <a:endParaRPr/>
          </a:p>
        </p:txBody>
      </p:sp>
    </p:spTree>
  </p:cSld>
  <p:clrMapOvr>
    <a:masterClrMapping/>
  </p:clrMapOvr>
  <p:transition spd="med" advClick="0" advTm="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Hb///8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lMgAAoCUAAHA1AADfJwAAAAAAAA=="/>
              </a:ext>
            </a:extLst>
          </p:cNvSpPr>
          <p:nvPr>
            <p:ph type="sldNum" sz="quarter" idx="14"/>
          </p:nvPr>
        </p:nvSpPr>
        <p:spPr>
          <a:xfrm>
            <a:off x="8273415" y="6116320"/>
            <a:ext cx="4133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567A-3496-27A0-D8CA-C2F518842E97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‹#›</a:t>
            </a:fld>
            <a:endParaRPr/>
          </a:p>
        </p:txBody>
      </p:sp>
      <p:sp>
        <p:nvSpPr>
          <p:cNvPr id="3" name="Footer Placeholder 4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CjXUg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5DAAAoCUAAOosAADfJwAAAAAAAA=="/>
              </a:ext>
            </a:extLst>
          </p:cNvSpPr>
          <p:nvPr>
            <p:ph type="ftr" sz="quarter" idx="13"/>
          </p:nvPr>
        </p:nvSpPr>
        <p:spPr>
          <a:xfrm>
            <a:off x="1986915" y="6116320"/>
            <a:ext cx="531431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endParaRPr/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FQot/8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ELQAAoCUAAIsyAADfJwAAAAAAAA=="/>
              </a:ext>
            </a:extLst>
          </p:cNvSpPr>
          <p:nvPr>
            <p:ph type="dt" sz="half" idx="12"/>
          </p:nvPr>
        </p:nvSpPr>
        <p:spPr>
          <a:xfrm>
            <a:off x="7358380" y="6116320"/>
            <a:ext cx="8578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103F-7196-27E6-D8CA-87B35E842ED2}" type="datetime1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31.01.2017</a:t>
            </a:fld>
            <a:endParaRPr/>
          </a:p>
        </p:txBody>
      </p:sp>
    </p:spTree>
  </p:cSld>
  <p:clrMapOvr>
    <a:masterClrMapping/>
  </p:clrMapOvr>
  <p:transition spd="med" advClick="0" advTm="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Только 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pgIAAGk1AAAUJQAAAAAAAA=="/>
              </a:ext>
            </a:extLst>
          </p:cNvSpPr>
          <p:nvPr>
            <p:ph/>
          </p:nvPr>
        </p:nvSpPr>
        <p:spPr>
          <a:xfrm>
            <a:off x="1004570" y="430530"/>
            <a:ext cx="7677785" cy="559689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Slide Number Placeholder 5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lMgAAoCUAAHA1AADfJwAAAAAAAA=="/>
              </a:ext>
            </a:extLst>
          </p:cNvSpPr>
          <p:nvPr>
            <p:ph type="sldNum" sz="quarter" idx="14"/>
          </p:nvPr>
        </p:nvSpPr>
        <p:spPr>
          <a:xfrm>
            <a:off x="8273415" y="6116320"/>
            <a:ext cx="4133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1883-CD96-27EE-D8CA-3BBB56842E6E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‹#›</a:t>
            </a:fld>
            <a:endParaRPr/>
          </a:p>
        </p:txBody>
      </p:sp>
      <p:sp>
        <p:nvSpPr>
          <p:cNvPr id="4" name="Footer Placeholder 4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5DAAAoCUAAOosAADfJwAAAAAAAA=="/>
              </a:ext>
            </a:extLst>
          </p:cNvSpPr>
          <p:nvPr>
            <p:ph type="ftr" sz="quarter" idx="13"/>
          </p:nvPr>
        </p:nvSpPr>
        <p:spPr>
          <a:xfrm>
            <a:off x="1986915" y="6116320"/>
            <a:ext cx="531431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endParaRPr/>
          </a:p>
        </p:txBody>
      </p:sp>
      <p:sp>
        <p:nvSpPr>
          <p:cNvPr id="5" name="Date Placeholder 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ELQAAoCUAAIsyAADfJwAAAAAAAA=="/>
              </a:ext>
            </a:extLst>
          </p:cNvSpPr>
          <p:nvPr>
            <p:ph type="dt" sz="half" idx="12"/>
          </p:nvPr>
        </p:nvSpPr>
        <p:spPr>
          <a:xfrm>
            <a:off x="7358380" y="6116320"/>
            <a:ext cx="8578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0EEB-A596-27F8-D8CA-53AD40842E06}" type="datetime1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31.01.2017</a:t>
            </a:fld>
            <a:endParaRPr/>
          </a:p>
        </p:txBody>
      </p:sp>
    </p:spTree>
  </p:cSld>
  <p:clrMapOvr>
    <a:masterClrMapping/>
  </p:clrMapOvr>
  <p:transition spd="med" advClick="0" advTm="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две стро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pgIAAGk1AAACDwAAAAAAAA=="/>
              </a:ext>
            </a:extLst>
          </p:cNvSpPr>
          <p:nvPr>
            <p:ph type="title"/>
          </p:nvPr>
        </p:nvSpPr>
        <p:spPr>
          <a:xfrm>
            <a:off x="1004570" y="430530"/>
            <a:ext cx="7677785" cy="20091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VRAAAGk1AAALGgAAAAAAAA=="/>
              </a:ext>
            </a:extLst>
          </p:cNvSpPr>
          <p:nvPr>
            <p:ph sz="half" idx="1"/>
          </p:nvPr>
        </p:nvSpPr>
        <p:spPr>
          <a:xfrm>
            <a:off x="1004570" y="2654935"/>
            <a:ext cx="7677785" cy="15786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XhsAAGk1AAAUJQAAAAAAAA=="/>
              </a:ext>
            </a:extLst>
          </p:cNvSpPr>
          <p:nvPr>
            <p:ph sz="half" idx="2"/>
          </p:nvPr>
        </p:nvSpPr>
        <p:spPr>
          <a:xfrm>
            <a:off x="1004570" y="4448810"/>
            <a:ext cx="7677785" cy="15786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lMgAAoCUAAHA1AADfJwAAAAAAAA=="/>
              </a:ext>
            </a:extLst>
          </p:cNvSpPr>
          <p:nvPr>
            <p:ph type="sldNum" sz="quarter" idx="14"/>
          </p:nvPr>
        </p:nvSpPr>
        <p:spPr>
          <a:xfrm>
            <a:off x="8273415" y="6116320"/>
            <a:ext cx="4133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10E7-A996-27E6-D8CA-5FB35E842E0A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‹#›</a:t>
            </a:fld>
            <a:endParaRPr/>
          </a:p>
        </p:txBody>
      </p:sp>
      <p:sp>
        <p:nvSpPr>
          <p:cNvPr id="6" name="Footer Placeholder 4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5DAAAoCUAAOosAADfJwAAAAAAAA=="/>
              </a:ext>
            </a:extLst>
          </p:cNvSpPr>
          <p:nvPr>
            <p:ph type="ftr" sz="quarter" idx="13"/>
          </p:nvPr>
        </p:nvSpPr>
        <p:spPr>
          <a:xfrm>
            <a:off x="1986915" y="6116320"/>
            <a:ext cx="531431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endParaRPr/>
          </a:p>
        </p:txBody>
      </p:sp>
      <p:sp>
        <p:nvSpPr>
          <p:cNvPr id="7" name="Date Placeholder 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ELQAAoCUAAIsyAADfJwAAAAAAAA=="/>
              </a:ext>
            </a:extLst>
          </p:cNvSpPr>
          <p:nvPr>
            <p:ph type="dt" sz="half" idx="12"/>
          </p:nvPr>
        </p:nvSpPr>
        <p:spPr>
          <a:xfrm>
            <a:off x="7358380" y="6116320"/>
            <a:ext cx="8578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338A-C496-27C5-D8CA-32907D842E67}" type="datetime1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31.01.2017</a:t>
            </a:fld>
            <a:endParaRPr/>
          </a:p>
        </p:txBody>
      </p:sp>
    </p:spTree>
  </p:cSld>
  <p:clrMapOvr>
    <a:masterClrMapping/>
  </p:clrMapOvr>
  <p:transition spd="med" advClick="0" advTm="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ласти соде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pgIAAGk1AAACDwAAAAAAAA=="/>
              </a:ext>
            </a:extLst>
          </p:cNvSpPr>
          <p:nvPr>
            <p:ph type="title"/>
          </p:nvPr>
        </p:nvSpPr>
        <p:spPr>
          <a:xfrm>
            <a:off x="1004570" y="430530"/>
            <a:ext cx="7677785" cy="20091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VRAAACIdAAALGgAAAAAAAA=="/>
              </a:ext>
            </a:extLst>
          </p:cNvSpPr>
          <p:nvPr>
            <p:ph sz="quarter" idx="1"/>
          </p:nvPr>
        </p:nvSpPr>
        <p:spPr>
          <a:xfrm>
            <a:off x="1004570" y="2654935"/>
            <a:ext cx="3731260" cy="15786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4572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9144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3716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18288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1HgAAVRAAAGk1AAALGgAAAAAAAA=="/>
              </a:ext>
            </a:extLst>
          </p:cNvSpPr>
          <p:nvPr>
            <p:ph sz="quarter" idx="2"/>
          </p:nvPr>
        </p:nvSpPr>
        <p:spPr>
          <a:xfrm>
            <a:off x="4951095" y="2654935"/>
            <a:ext cx="3731260" cy="15786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4572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9144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3716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18288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4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XhsAACIdAAAUJQAAAAAAAA=="/>
              </a:ext>
            </a:extLst>
          </p:cNvSpPr>
          <p:nvPr>
            <p:ph sz="quarter" idx="3"/>
          </p:nvPr>
        </p:nvSpPr>
        <p:spPr>
          <a:xfrm>
            <a:off x="1004570" y="4448810"/>
            <a:ext cx="3731260" cy="15786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4572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9144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3716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18288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Объект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1HgAAXhsAAGk1AAAUJQAAAAAAAA=="/>
              </a:ext>
            </a:extLst>
          </p:cNvSpPr>
          <p:nvPr>
            <p:ph sz="quarter" idx="4"/>
          </p:nvPr>
        </p:nvSpPr>
        <p:spPr>
          <a:xfrm>
            <a:off x="4951095" y="4448810"/>
            <a:ext cx="3731260" cy="15786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4572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9144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3716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18288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lMgAAoCUAAHA1AADfJwAAAAAAAA=="/>
              </a:ext>
            </a:extLst>
          </p:cNvSpPr>
          <p:nvPr>
            <p:ph type="sldNum" sz="quarter" idx="14"/>
          </p:nvPr>
        </p:nvSpPr>
        <p:spPr>
          <a:xfrm>
            <a:off x="8273415" y="6116320"/>
            <a:ext cx="4133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66CF-8196-2790-D8CA-77C528842E22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‹#›</a:t>
            </a:fld>
            <a:endParaRPr/>
          </a:p>
        </p:txBody>
      </p:sp>
      <p:sp>
        <p:nvSpPr>
          <p:cNvPr id="8" name="Footer Placeholder 4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5DAAAoCUAAOosAADfJwAAAAAAAA=="/>
              </a:ext>
            </a:extLst>
          </p:cNvSpPr>
          <p:nvPr>
            <p:ph type="ftr" sz="quarter" idx="13"/>
          </p:nvPr>
        </p:nvSpPr>
        <p:spPr>
          <a:xfrm>
            <a:off x="1986915" y="6116320"/>
            <a:ext cx="531431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endParaRPr/>
          </a:p>
        </p:txBody>
      </p:sp>
      <p:sp>
        <p:nvSpPr>
          <p:cNvPr id="9" name="Date Placeholder 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ELQAAoCUAAIsyAADfJwAAAAAAAA=="/>
              </a:ext>
            </a:extLst>
          </p:cNvSpPr>
          <p:nvPr>
            <p:ph type="dt" sz="half" idx="12"/>
          </p:nvPr>
        </p:nvSpPr>
        <p:spPr>
          <a:xfrm>
            <a:off x="7358380" y="6116320"/>
            <a:ext cx="8578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0227-6996-27F4-D8CA-9FA14C842ECA}" type="datetime1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31.01.2017</a:t>
            </a:fld>
            <a:endParaRPr/>
          </a:p>
        </p:txBody>
      </p:sp>
    </p:spTree>
  </p:cSld>
  <p:clrMapOvr>
    <a:masterClrMapping/>
  </p:clrMapOvr>
  <p:transition spd="med" advClick="0" advTm="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 и две колонки, правая колон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pgIAAGk1AAACDwAAAAAAAA=="/>
              </a:ext>
            </a:extLst>
          </p:cNvSpPr>
          <p:nvPr>
            <p:ph type="title"/>
          </p:nvPr>
        </p:nvSpPr>
        <p:spPr>
          <a:xfrm>
            <a:off x="1004570" y="430530"/>
            <a:ext cx="7677785" cy="20091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uBgAAVRAAACIdAAAUJQAAAAAAAA=="/>
              </a:ext>
            </a:extLst>
          </p:cNvSpPr>
          <p:nvPr>
            <p:ph sz="half" idx="1"/>
          </p:nvPr>
        </p:nvSpPr>
        <p:spPr>
          <a:xfrm>
            <a:off x="1004570" y="2654935"/>
            <a:ext cx="3731260" cy="33724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1HgAAVRAAAGk1AAALGgAAAAAAAA=="/>
              </a:ext>
            </a:extLst>
          </p:cNvSpPr>
          <p:nvPr>
            <p:ph sz="quarter" idx="2"/>
          </p:nvPr>
        </p:nvSpPr>
        <p:spPr>
          <a:xfrm>
            <a:off x="4951095" y="2654935"/>
            <a:ext cx="3731260" cy="15786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4572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9144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3716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18288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1HgAAXhsAAGk1AAAUJQAAAAAAAA=="/>
              </a:ext>
            </a:extLst>
          </p:cNvSpPr>
          <p:nvPr>
            <p:ph sz="quarter" idx="3"/>
          </p:nvPr>
        </p:nvSpPr>
        <p:spPr>
          <a:xfrm>
            <a:off x="4951095" y="4448810"/>
            <a:ext cx="3731260" cy="15786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4572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9144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3716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18288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lMgAAoCUAAHA1AADfJwAAAAAAAA=="/>
              </a:ext>
            </a:extLst>
          </p:cNvSpPr>
          <p:nvPr>
            <p:ph type="sldNum" sz="quarter" idx="14"/>
          </p:nvPr>
        </p:nvSpPr>
        <p:spPr>
          <a:xfrm>
            <a:off x="8273415" y="6116320"/>
            <a:ext cx="4133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4B38-7696-27BD-D8CA-80E805842ED5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‹#›</a:t>
            </a:fld>
            <a:endParaRPr/>
          </a:p>
        </p:txBody>
      </p:sp>
      <p:sp>
        <p:nvSpPr>
          <p:cNvPr id="7" name="Footer Placeholder 4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5DAAAoCUAAOosAADfJwAAAAAAAA=="/>
              </a:ext>
            </a:extLst>
          </p:cNvSpPr>
          <p:nvPr>
            <p:ph type="ftr" sz="quarter" idx="13"/>
          </p:nvPr>
        </p:nvSpPr>
        <p:spPr>
          <a:xfrm>
            <a:off x="1986915" y="6116320"/>
            <a:ext cx="531431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endParaRPr/>
          </a:p>
        </p:txBody>
      </p:sp>
      <p:sp>
        <p:nvSpPr>
          <p:cNvPr id="8" name="Date Placeholder 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ELQAAoCUAAIsyAADfJwAAAAAAAA=="/>
              </a:ext>
            </a:extLst>
          </p:cNvSpPr>
          <p:nvPr>
            <p:ph type="dt" sz="half" idx="12"/>
          </p:nvPr>
        </p:nvSpPr>
        <p:spPr>
          <a:xfrm>
            <a:off x="7358380" y="6116320"/>
            <a:ext cx="8578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5104-4A96-27A7-D8CA-BCF21F842EE9}" type="datetime1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31.01.2017</a:t>
            </a:fld>
            <a:endParaRPr/>
          </a:p>
        </p:txBody>
      </p:sp>
    </p:spTree>
  </p:cSld>
  <p:clrMapOvr>
    <a:masterClrMapping/>
  </p:clrMapOvr>
  <p:transition spd="med" advClick="0" advTm="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extLst>
              <a:ext uri="smNativeData">
                <pr:smNativeData xmlns="" xmlns:pr="pr" val="SMDATA_6_plqQWB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AAAAAAAAAAAHg0AADAqAAAAAAAA"/>
              </a:ext>
            </a:extLst>
          </p:cNvGrpSpPr>
          <p:nvPr/>
        </p:nvGrpSpPr>
        <p:grpSpPr>
          <a:xfrm>
            <a:off x="0" y="0"/>
            <a:ext cx="2132330" cy="6858000"/>
            <a:chOff x="0" y="0"/>
            <a:chExt cx="2132330" cy="6858000"/>
          </a:xfrm>
        </p:grpSpPr>
        <p:sp>
          <p:nvSpPr>
            <p:cNvPr id="8" name="Freeform 6"/>
            <p:cNvSpPr>
              <a:extLst>
                <a:ext uri="smNativeData">
                  <pr:smNativeData xmlns="" xmlns:pr="pr" val="SMDATA_12_plqQWBMAAAAlAAAACwAAAA0AAAAAAAAAAAAAAAAAAAAAAAAAAAAAAAAAAAAAAAAAAAEAAABQAAAAAAAAAAAA4D8AAAAAAADgPwAAAAAAAOA/AAAAAAAA4D8AAAAAAADgPwAAAAAAAOA/AAAAAAAA4D8AAAAAAADgPwAAAAAAAOA/AAAAAAAA4D8CAAAAjAAAAAEAAAAAAAAAMKzsD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wrOwF////AQAAAAAAAAAAAAAAAAAAAAAAAAAAAAAAAAAAAAAAAAAAAAAAAn9/fwDr6+sDzMzMAMDA/wB/f38AAAAAAAAAAAAAAAAAAAAAAAAAAAAhAAAAGAAAABQAAAAAAAAAAAAAAJoGAACNIAAAAAAAAA=="/>
                </a:ext>
              </a:extLst>
            </p:cNvSpPr>
            <p:nvPr/>
          </p:nvSpPr>
          <p:spPr>
            <a:xfrm>
              <a:off x="0" y="0"/>
              <a:ext cx="1073150" cy="5291455"/>
            </a:xfrm>
            <a:custGeom>
              <a:avLst/>
              <a:gdLst/>
              <a:ahLst/>
              <a:cxnLst/>
              <a:rect l="0" t="0" r="1073150" b="5291455"/>
              <a:pathLst>
                <a:path w="1073150" h="5291455">
                  <a:moveTo>
                    <a:pt x="0" y="4972348"/>
                  </a:moveTo>
                  <a:lnTo>
                    <a:pt x="0" y="5258115"/>
                  </a:lnTo>
                  <a:lnTo>
                    <a:pt x="200025" y="5291455"/>
                  </a:lnTo>
                  <a:lnTo>
                    <a:pt x="1073150" y="0"/>
                  </a:lnTo>
                  <a:lnTo>
                    <a:pt x="815975" y="0"/>
                  </a:lnTo>
                  <a:lnTo>
                    <a:pt x="0" y="4972348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sp>
          <p:nvSpPr>
            <p:cNvPr id="7" name="Freeform 7"/>
            <p:cNvSpPr>
              <a:extLst>
                <a:ext uri="smNativeData">
                  <pr:smNativeData xmlns="" xmlns:pr="pr" val="SMDATA_12_plqQWBMAAAAlAAAACwAAAA0AAAAAAAAAAAAAAAAAAAAAAAAAAAAAAAAAAAAAAAAAAAEAAABQAAAAAAAAAAAA4D8AAAAAAADgPwAAAAAAAOA/AAAAAAAA4D8AAAAAAADgPwAAAAAAAOA/AAAAAAAA4D8AAAAAAADgPwAAAAAAAOA/AAAAAAAA4D8CAAAAjAAAAAEAAAAAAAAAWVlZ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ZWVkA////AQAAAAAAAAAAAAAAAAAAAAAAAAAAAAAAAAAAAAAAAAAAAAAAAn9/fwDr6+sDzMzMAMDA/wB/f38AAAAAAAAAAAAAAAAAAAAAAAAAAAAhAAAAGAAAABQAAAAAAAAAAAAAAKsEAAByHAAAAAAAAA=="/>
                </a:ext>
              </a:extLst>
            </p:cNvSpPr>
            <p:nvPr/>
          </p:nvSpPr>
          <p:spPr>
            <a:xfrm>
              <a:off x="0" y="0"/>
              <a:ext cx="758825" cy="4624070"/>
            </a:xfrm>
            <a:custGeom>
              <a:avLst/>
              <a:gdLst/>
              <a:ahLst/>
              <a:cxnLst/>
              <a:rect l="0" t="0" r="758825" b="4624070"/>
              <a:pathLst>
                <a:path w="758825" h="4624070">
                  <a:moveTo>
                    <a:pt x="758825" y="0"/>
                  </a:moveTo>
                  <a:lnTo>
                    <a:pt x="504825" y="0"/>
                  </a:lnTo>
                  <a:lnTo>
                    <a:pt x="0" y="3076364"/>
                  </a:lnTo>
                  <a:lnTo>
                    <a:pt x="0" y="4624070"/>
                  </a:lnTo>
                  <a:lnTo>
                    <a:pt x="758825" y="0"/>
                  </a:lnTo>
                  <a:close/>
                </a:path>
              </a:pathLst>
            </a:custGeom>
            <a:solidFill>
              <a:srgbClr val="595959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sp>
          <p:nvSpPr>
            <p:cNvPr id="6" name="Freeform 8"/>
            <p:cNvSpPr>
              <a:extLst>
                <a:ext uri="smNativeData">
                  <pr:smNativeData xmlns="" xmlns:pr="pr" val="SMDATA_12_plqQWBMAAAAlAAAACwAAAA0AAAAAAAAAAAAAAAAAAAAAAAAAAAAAAAAAAAAAAAAAAAEAAABQAAAAAAAAAAAA4D8AAAAAAADgPwAAAAAAAOA/AAAAAAAA4D8AAAAAAADgPwAAAAAAAOA/AAAAAAAA4D8AAAAAAADgPwAAAAAAAOA/AAAAAAAA4D8CAAAAjAAAAAEAAAAAAAAAJiYm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mJiYA////AQAAAAAAAAAAAAAAAAAAAAAAAAAAAAAAAAAAAAAAAAAAAAAAAn9/fwDr6+sDzMzMAMDA/wB/f38AAAAAAAAAAAAAAAAAAAAAAAAAAAAhAAAAGAAAABQAAAAAAAAA1SIAAJQFAAAwKgAAAAAAAA=="/>
                </a:ext>
              </a:extLst>
            </p:cNvSpPr>
            <p:nvPr/>
          </p:nvSpPr>
          <p:spPr>
            <a:xfrm>
              <a:off x="0" y="5662295"/>
              <a:ext cx="906780" cy="1195705"/>
            </a:xfrm>
            <a:custGeom>
              <a:avLst/>
              <a:gdLst/>
              <a:ahLst/>
              <a:cxnLst/>
              <a:rect l="0" t="0" r="906780" b="1195705"/>
              <a:pathLst>
                <a:path w="906780" h="1195705">
                  <a:moveTo>
                    <a:pt x="0" y="0"/>
                  </a:moveTo>
                  <a:lnTo>
                    <a:pt x="0" y="19055"/>
                  </a:lnTo>
                  <a:lnTo>
                    <a:pt x="854374" y="1195705"/>
                  </a:lnTo>
                  <a:lnTo>
                    <a:pt x="906780" y="11957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sp>
          <p:nvSpPr>
            <p:cNvPr id="5" name="Freeform 9"/>
            <p:cNvSpPr>
              <a:extLst>
                <a:ext uri="smNativeData">
                  <pr:smNativeData xmlns="" xmlns:pr="pr" val="SMDATA_12_plqQWBMAAAAlAAAACwAAAA0AAAAAAAAAAAAAAAAAAAAAAAAAAAAAAAAAAAAAAAAAAAEAAABQAAAAAAAAAAAA4D8AAAAAAADgPwAAAAAAAOA/AAAAAAAA4D8AAAAAAADgPwAAAAAAAOA/AAAAAAAA4D8AAAAAAADgPwAAAAAAAOA/AAAAAAAA4D8CAAAAjAAAAAEAAAAAAAAADFmD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MWYMA////AQAAAAAAAAAAAAAAAAAAAAAAAAAAAAAAAAAAAAAAAAAAAAAAAn9/fwDr6+sDzMzMAMDA/wB/f38AAAAAAAAAAAAAAAAAAAAAAAAAAAAhAAAAGAAAABQAAAAAAAAAlCAAACcJAAAwKgAAAAAAAA=="/>
                </a:ext>
              </a:extLst>
            </p:cNvSpPr>
            <p:nvPr/>
          </p:nvSpPr>
          <p:spPr>
            <a:xfrm>
              <a:off x="0" y="5295900"/>
              <a:ext cx="1487805" cy="1562100"/>
            </a:xfrm>
            <a:custGeom>
              <a:avLst/>
              <a:gdLst/>
              <a:ahLst/>
              <a:cxnLst/>
              <a:rect l="0" t="0" r="1487805" b="1562100"/>
              <a:pathLst>
                <a:path w="1487805" h="1562100">
                  <a:moveTo>
                    <a:pt x="0" y="0"/>
                  </a:moveTo>
                  <a:lnTo>
                    <a:pt x="0" y="4763"/>
                  </a:lnTo>
                  <a:lnTo>
                    <a:pt x="1430642" y="1562100"/>
                  </a:lnTo>
                  <a:lnTo>
                    <a:pt x="1487805" y="1562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5983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sp>
          <p:nvSpPr>
            <p:cNvPr id="4" name="Freeform 10"/>
            <p:cNvSpPr>
              <a:extLst>
                <a:ext uri="smNativeData">
                  <pr:smNativeData xmlns="" xmlns:pr="pr" val="SMDATA_12_plqQWBMAAAAlAAAACwAAAA0AAAAAAAAAAAAAAAAAAAAAAAAAAAAAAAAAAAAAAAAAAAEAAABQAAAAAAAAAAAA4D8AAAAAAADgPwAAAAAAAOA/AAAAAAAA4D8AAAAAAADgPwAAAAAAAOA/AAAAAAAA4D8AAAAAAADgPwAAAAAAAOA/AAAAAAAA4D8CAAAAjAAAAAEAAAAAAAAAEobF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ShsUA////AQAAAAAAAAAAAAAAAAAAAAAAAAAAAAAAAAAAAAAAAAAAAAAAAn9/fwDr6+sDzMzMAMDA/wB/f38AAAAAAAAAAAAAAAAAAAAAAAAAAAAhAAAAGAAAABQAAAAAAAAAWCAAAB4NAAAwKgAAAAAAAA=="/>
                </a:ext>
              </a:extLst>
            </p:cNvSpPr>
            <p:nvPr/>
          </p:nvSpPr>
          <p:spPr>
            <a:xfrm>
              <a:off x="0" y="5257800"/>
              <a:ext cx="2132330" cy="1600200"/>
            </a:xfrm>
            <a:custGeom>
              <a:avLst/>
              <a:gdLst/>
              <a:ahLst/>
              <a:cxnLst/>
              <a:rect l="0" t="0" r="2132330" b="1600200"/>
              <a:pathLst>
                <a:path w="2132330" h="1600200">
                  <a:moveTo>
                    <a:pt x="0" y="38100"/>
                  </a:moveTo>
                  <a:lnTo>
                    <a:pt x="1487709" y="1600200"/>
                  </a:lnTo>
                  <a:lnTo>
                    <a:pt x="2132330" y="1600200"/>
                  </a:lnTo>
                  <a:lnTo>
                    <a:pt x="200055" y="33338"/>
                  </a:lnTo>
                  <a:lnTo>
                    <a:pt x="0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1286C5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sp>
          <p:nvSpPr>
            <p:cNvPr id="3" name="Freeform 11"/>
            <p:cNvSpPr>
              <a:extLst>
                <a:ext uri="smNativeData">
                  <pr:smNativeData xmlns="" xmlns:pr="pr" val="SMDATA_12_plqQWBMAAAAlAAAACwAAAA0AAAAAAAAAAAAAAAAAAAAAAAAAAAAAAAAAAAAAAAAAAAEAAABQAAAAAAAAAAAA4D8AAAAAAADgPwAAAAAAAOA/AAAAAAAA4D8AAAAAAADgPwAAAAAAAOA/AAAAAAAA4D8AAAAAAADgPwAAAAAAAOA/AAAAAAAA4D8CAAAAjAAAAAEAAAAAAAAAPz8/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/Pz8A////AQAAAAAAAAAAAAAAAAAAAAAAAAAAAAAAAAAAAAAAAAAAAAAAAn9/fwDr6+sDzMzMAMDA/wB/f38AAAAAAAAAAAAAAAAAAAAAAAAAAAAhAAAAGAAAABQAAAAAAAAA9iAAAHoIAAAwKgAAAAAAAA=="/>
                </a:ext>
              </a:extLst>
            </p:cNvSpPr>
            <p:nvPr/>
          </p:nvSpPr>
          <p:spPr>
            <a:xfrm>
              <a:off x="0" y="5358130"/>
              <a:ext cx="1377950" cy="1499870"/>
            </a:xfrm>
            <a:custGeom>
              <a:avLst/>
              <a:gdLst/>
              <a:ahLst/>
              <a:cxnLst/>
              <a:rect l="0" t="0" r="1377950" b="1499870"/>
              <a:pathLst>
                <a:path w="1377950" h="1499870">
                  <a:moveTo>
                    <a:pt x="0" y="304736"/>
                  </a:moveTo>
                  <a:lnTo>
                    <a:pt x="906463" y="1499870"/>
                  </a:lnTo>
                  <a:lnTo>
                    <a:pt x="1377950" y="1499870"/>
                  </a:lnTo>
                  <a:lnTo>
                    <a:pt x="0" y="0"/>
                  </a:lnTo>
                  <a:lnTo>
                    <a:pt x="0" y="304736"/>
                  </a:lnTo>
                  <a:close/>
                </a:path>
              </a:pathLst>
            </a:custGeom>
            <a:solidFill>
              <a:srgbClr val="3F3F3F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</p:grpSp>
      <p:sp>
        <p:nvSpPr>
          <p:cNvPr id="9" name="Title Placeholder 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CAWsAQ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LBgAA0AIAAHA1AAAADwAAAAAAAA=="/>
              </a:ext>
            </a:extLst>
          </p:cNvSpPr>
          <p:nvPr>
            <p:ph type="title"/>
          </p:nvPr>
        </p:nvSpPr>
        <p:spPr>
          <a:xfrm>
            <a:off x="982345" y="457200"/>
            <a:ext cx="7704455" cy="1981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54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2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2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2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2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 marL="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t>Образец заголовка</a:t>
            </a:r>
          </a:p>
        </p:txBody>
      </p:sp>
      <p:sp>
        <p:nvSpPr>
          <p:cNvPr id="10" name="Text Placeholder 2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LBgAAaBAAAHA1AAAPJQAAAAAAAA=="/>
              </a:ext>
            </a:extLst>
          </p:cNvSpPr>
          <p:nvPr>
            <p:ph type="body" idx="1"/>
          </p:nvPr>
        </p:nvSpPr>
        <p:spPr>
          <a:xfrm>
            <a:off x="982345" y="2667000"/>
            <a:ext cx="7704455" cy="335724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itchFamily="2"/>
              <a:buChar char="•"/>
              <a:tabLst/>
              <a:defRPr lang="ru-RU" sz="24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7429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itchFamily="2"/>
              <a:buChar char="•"/>
              <a:tabLst/>
              <a:defRPr lang="ru-RU" sz="20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12001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itchFamily="2"/>
              <a:buChar char="•"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543050" marR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itchFamily="2"/>
              <a:buChar char="•"/>
              <a:tabLst/>
              <a:defRPr lang="ru-RU" sz="16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2000250" marR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itchFamily="2"/>
              <a:buChar char="•"/>
              <a:tabLst/>
              <a:defRPr lang="ru-RU" sz="14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itchFamily="2"/>
              <a:buChar char="•"/>
              <a:tabLst/>
              <a:defRPr lang="ru-RU" sz="24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t>Образец текста</a:t>
            </a:r>
          </a:p>
          <a:p>
            <a:pPr marL="742950" marR="0" lvl="1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itchFamily="2"/>
              <a:buChar char="•"/>
              <a:tabLst/>
              <a:defRPr lang="ru-RU" sz="2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t>Второй уровень</a:t>
            </a:r>
          </a:p>
          <a:p>
            <a:pPr marL="1200150" marR="0" lvl="2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itchFamily="2"/>
              <a:buChar char="•"/>
              <a:tabLst/>
              <a:defRPr lang="ru-RU" sz="18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t>Третий уровень</a:t>
            </a:r>
          </a:p>
          <a:p>
            <a:pPr marL="1543050" marR="0" lvl="3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itchFamily="2"/>
              <a:buChar char="•"/>
              <a:tabLst/>
              <a:defRPr lang="ru-RU" sz="16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t>Четвертый уровень</a:t>
            </a:r>
          </a:p>
          <a:p>
            <a:pPr marL="2000250" marR="0" lvl="4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itchFamily="2"/>
              <a:buChar char="•"/>
              <a:tabLst/>
              <a:defRPr lang="ru-RU" sz="14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t>Пятый уровень</a:t>
            </a:r>
          </a:p>
        </p:txBody>
      </p:sp>
      <p:sp>
        <p:nvSpPr>
          <p:cNvPr id="11" name="Date Placeholder 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UAT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ELQAAoCUAAIsyAADfJwAAAAAAAA=="/>
              </a:ext>
            </a:extLst>
          </p:cNvSpPr>
          <p:nvPr>
            <p:ph type="dt" sz="half" idx="2"/>
          </p:nvPr>
        </p:nvSpPr>
        <p:spPr>
          <a:xfrm>
            <a:off x="7358380" y="6116320"/>
            <a:ext cx="8578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6ECA-8496-2798-D8CA-72CD20842E27}" type="datetime1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31.01.2017</a:t>
            </a:fld>
            <a:endParaRPr/>
          </a:p>
        </p:txBody>
      </p:sp>
      <p:sp>
        <p:nvSpPr>
          <p:cNvPr id="12" name="Footer Placeholder 4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5DAAAoCUAAOosAADfJwAAAAAAAA=="/>
              </a:ext>
            </a:extLst>
          </p:cNvSpPr>
          <p:nvPr>
            <p:ph type="ftr" sz="quarter" idx="3"/>
          </p:nvPr>
        </p:nvSpPr>
        <p:spPr>
          <a:xfrm>
            <a:off x="1986915" y="6116320"/>
            <a:ext cx="531431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endParaRPr/>
          </a:p>
        </p:txBody>
      </p:sp>
      <p:sp>
        <p:nvSpPr>
          <p:cNvPr id="13" name="Slide Number Placeholder 5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lMgAAoCUAAHA1AADfJwAAAAAAAA=="/>
              </a:ext>
            </a:extLst>
          </p:cNvSpPr>
          <p:nvPr>
            <p:ph type="sldNum" sz="quarter" idx="4"/>
          </p:nvPr>
        </p:nvSpPr>
        <p:spPr>
          <a:xfrm>
            <a:off x="8273415" y="6116320"/>
            <a:ext cx="413385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orbel" pitchFamily="2"/>
                <a:ea typeface="Corbel" pitchFamily="2"/>
                <a:cs typeface="Corbel" pitchFamily="2"/>
              </a:defRPr>
            </a:lvl5pPr>
          </a:lstStyle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fld id="{7B7243FC-B296-27B5-D8CA-44E00D842E11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000" b="0" i="0" u="none" strike="noStrike" kern="1" spc="0" baseline="0">
                  <a:solidFill>
                    <a:schemeClr val="tx1"/>
                  </a:solidFill>
                  <a:latin typeface="Corbel" pitchFamily="2"/>
                  <a:ea typeface="Corbel" pitchFamily="2"/>
                  <a:cs typeface="Corbel" pitchFamily="2"/>
                </a:defRPr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med" advClick="0" advTm="0">
    <p:zoom/>
    <p:extLst mod="1">
      <p:ext uri="smNativeData">
        <pr:smNativeData xmlns="" xmlns:pr="pr" val="plqQWAAAAAAgAwAAAAAAAAoAAAADAAAAAAAAAAAAAAAAAAAAAQAAAAAAAAAAAAAAAAAAAAAAAAAAAAAA"/>
      </p:ext>
    </p:extLst>
  </p:transition>
  <p:hf sldNum="0" hdr="0" ftr="0" dt="0"/>
  <p:txStyles>
    <p:titleStyle>
      <a:lvl1pPr marL="0" marR="0" indent="0" algn="r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5400" b="0" i="0" u="none" strike="noStrike" kern="1" spc="0" baseline="0">
          <a:solidFill>
            <a:schemeClr val="tx1"/>
          </a:solidFill>
          <a:effectLst/>
          <a:latin typeface="Corbel" pitchFamily="2"/>
          <a:ea typeface="Corbel" pitchFamily="2"/>
          <a:cs typeface="Corbel" pitchFamily="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2"/>
          </a:solidFill>
          <a:effectLst/>
          <a:latin typeface="Corbel" pitchFamily="2"/>
          <a:ea typeface="Corbel" pitchFamily="2"/>
          <a:cs typeface="Corbel" pitchFamily="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2"/>
          </a:solidFill>
          <a:effectLst/>
          <a:latin typeface="Corbel" pitchFamily="2"/>
          <a:ea typeface="Corbel" pitchFamily="2"/>
          <a:cs typeface="Corbel" pitchFamily="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2"/>
          </a:solidFill>
          <a:effectLst/>
          <a:latin typeface="Corbel" pitchFamily="2"/>
          <a:ea typeface="Corbel" pitchFamily="2"/>
          <a:cs typeface="Corbel" pitchFamily="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2"/>
          </a:solidFill>
          <a:effectLst/>
          <a:latin typeface="Corbel" pitchFamily="2"/>
          <a:ea typeface="Corbel" pitchFamily="2"/>
          <a:cs typeface="Corbel" pitchFamily="2"/>
        </a:defRPr>
      </a:lvl5pPr>
    </p:titleStyle>
    <p:bodyStyle>
      <a:lvl1pPr marL="285750" marR="0" indent="-285750" algn="l" defTabSz="457200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SzTx/>
        <a:buFont typeface="Arial" pitchFamily="2"/>
        <a:buChar char="•"/>
        <a:tabLst/>
        <a:defRPr lang="ru-RU" sz="2400" b="0" i="0" u="none" strike="noStrike" kern="1" spc="0" baseline="0">
          <a:solidFill>
            <a:schemeClr val="tx1"/>
          </a:solidFill>
          <a:effectLst/>
          <a:latin typeface="Corbel" pitchFamily="2"/>
          <a:ea typeface="Corbel" pitchFamily="2"/>
          <a:cs typeface="Corbel" pitchFamily="2"/>
        </a:defRPr>
      </a:lvl1pPr>
      <a:lvl2pPr marL="742950" marR="0" indent="-285750" algn="l" defTabSz="457200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SzTx/>
        <a:buFont typeface="Arial" pitchFamily="2"/>
        <a:buChar char="•"/>
        <a:tabLst/>
        <a:defRPr lang="ru-RU" sz="2000" b="0" i="0" u="none" strike="noStrike" kern="1" spc="0" baseline="0">
          <a:solidFill>
            <a:schemeClr val="tx1"/>
          </a:solidFill>
          <a:effectLst/>
          <a:latin typeface="Corbel" pitchFamily="2"/>
          <a:ea typeface="Corbel" pitchFamily="2"/>
          <a:cs typeface="Corbel" pitchFamily="2"/>
        </a:defRPr>
      </a:lvl2pPr>
      <a:lvl3pPr marL="1200150" marR="0" indent="-285750" algn="l" defTabSz="457200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SzTx/>
        <a:buFont typeface="Arial" pitchFamily="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orbel" pitchFamily="2"/>
          <a:ea typeface="Corbel" pitchFamily="2"/>
          <a:cs typeface="Corbel" pitchFamily="2"/>
        </a:defRPr>
      </a:lvl3pPr>
      <a:lvl4pPr marL="1543050" marR="0" indent="-171450" algn="l" defTabSz="457200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SzTx/>
        <a:buFont typeface="Arial" pitchFamily="2"/>
        <a:buChar char="•"/>
        <a:tabLst/>
        <a:defRPr lang="ru-RU" sz="1600" b="0" i="0" u="none" strike="noStrike" kern="1" spc="0" baseline="0">
          <a:solidFill>
            <a:schemeClr val="tx1"/>
          </a:solidFill>
          <a:effectLst/>
          <a:latin typeface="Corbel" pitchFamily="2"/>
          <a:ea typeface="Corbel" pitchFamily="2"/>
          <a:cs typeface="Corbel" pitchFamily="2"/>
        </a:defRPr>
      </a:lvl4pPr>
      <a:lvl5pPr marL="2000250" marR="0" indent="-171450" algn="l" defTabSz="457200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SzTx/>
        <a:buFont typeface="Arial" pitchFamily="2"/>
        <a:buChar char="•"/>
        <a:tabLst/>
        <a:defRPr lang="ru-RU" sz="1400" b="0" i="0" u="none" strike="noStrike" kern="1" spc="0" baseline="0">
          <a:solidFill>
            <a:schemeClr val="tx1"/>
          </a:solidFill>
          <a:effectLst/>
          <a:latin typeface="Corbel" pitchFamily="2"/>
          <a:ea typeface="Corbel" pitchFamily="2"/>
          <a:cs typeface="Corbel" pitchFamily="2"/>
        </a:defRPr>
      </a:lvl5pPr>
    </p:bodyStyle>
    <p:otherStyle>
      <a:lvl1pPr marL="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orbel" pitchFamily="2"/>
          <a:ea typeface="Corbel" pitchFamily="2"/>
          <a:cs typeface="Corbel" pitchFamily="2"/>
        </a:defRPr>
      </a:lvl1pPr>
      <a:lvl2pPr marL="457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orbel" pitchFamily="2"/>
          <a:ea typeface="Corbel" pitchFamily="2"/>
          <a:cs typeface="Corbel" pitchFamily="2"/>
        </a:defRPr>
      </a:lvl2pPr>
      <a:lvl3pPr marL="914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orbel" pitchFamily="2"/>
          <a:ea typeface="Corbel" pitchFamily="2"/>
          <a:cs typeface="Corbel" pitchFamily="2"/>
        </a:defRPr>
      </a:lvl3pPr>
      <a:lvl4pPr marL="1371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orbel" pitchFamily="2"/>
          <a:ea typeface="Corbel" pitchFamily="2"/>
          <a:cs typeface="Corbel" pitchFamily="2"/>
        </a:defRPr>
      </a:lvl4pPr>
      <a:lvl5pPr marL="18288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orbel" pitchFamily="2"/>
          <a:ea typeface="Corbel" pitchFamily="2"/>
          <a:cs typeface="Corbel" pitchFamily="2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flip="none" rotWithShape="0">
          <a:gsLst>
            <a:gs pos="0">
              <a:srgbClr val="1D1D1D"/>
            </a:gs>
            <a:gs pos="39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extLst>
              <a:ext uri="smNativeData">
                <pr:smNativeData xmlns="" xmlns:pr="pr" val="SMDATA_6_plqQWB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EABAAAAAAAAfhgAADAqAAAAAAAA"/>
              </a:ext>
            </a:extLst>
          </p:cNvGrpSpPr>
          <p:nvPr/>
        </p:nvGrpSpPr>
        <p:grpSpPr>
          <a:xfrm>
            <a:off x="203200" y="0"/>
            <a:ext cx="3778250" cy="6858000"/>
            <a:chOff x="203200" y="0"/>
            <a:chExt cx="3778250" cy="6858000"/>
          </a:xfrm>
        </p:grpSpPr>
        <p:sp>
          <p:nvSpPr>
            <p:cNvPr id="8" name="Freeform 6"/>
            <p:cNvSpPr>
              <a:extLst>
                <a:ext uri="smNativeData">
                  <pr:smNativeData xmlns="" xmlns:pr="pr" val="SMDATA_12_plqQWBMAAAAlAAAACwAAAA0AAAAAAAAAAAAAAAAAAAAAAAAAAAAAAAAAAAAAAAAAAAEAAABQAAAAAAAAAAAA4D8AAAAAAADgPwAAAAAAAOA/AAAAAAAA4D8AAAAAAADgPwAAAAAAAOA/AAAAAAAA4D8AAAAAAADgPwAAAAAAAOA/AAAAAAAA4D8CAAAAjAAAAAEAAAAAAAAAMKzsD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wrOwF////AQAAAAAAAAAAAAAAAAAAAAAAAAAAAAAAAAAAAAAAAAAAAAAAAn9/fwDr6+sDzMzMAMDA/wB/f38AAAAAAAAAAAAAAAAAAAAAAAAAAAAhAAAAGAAAABQAAADyAwAAAAAAAFgMAABvGAAAAAAAAA=="/>
                </a:ext>
              </a:extLst>
            </p:cNvSpPr>
            <p:nvPr/>
          </p:nvSpPr>
          <p:spPr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1365250" b="3971925"/>
              <a:pathLst>
                <a:path w="1365250" h="3971925">
                  <a:moveTo>
                    <a:pt x="0" y="3881437"/>
                  </a:moveTo>
                  <a:lnTo>
                    <a:pt x="361950" y="3971925"/>
                  </a:lnTo>
                  <a:lnTo>
                    <a:pt x="1365250" y="0"/>
                  </a:lnTo>
                  <a:lnTo>
                    <a:pt x="984250" y="0"/>
                  </a:lnTo>
                  <a:lnTo>
                    <a:pt x="0" y="3881437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sp>
          <p:nvSpPr>
            <p:cNvPr id="7" name="Freeform 7"/>
            <p:cNvSpPr>
              <a:extLst>
                <a:ext uri="smNativeData">
                  <pr:smNativeData xmlns="" xmlns:pr="pr" val="SMDATA_12_plqQWBMAAAAlAAAACwAAAA0AAAAAAAAAAAAAAAAAAAAAAAAAAAAAAAAAAAAAAAAAAAEAAABQAAAAAAAAAAAA4D8AAAAAAADgPwAAAAAAAOA/AAAAAAAA4D8AAAAAAADgPwAAAAAAAOA/AAAAAAAA4D8AAAAAAADgPwAAAAAAAOA/AAAAAAAA4D8CAAAAjAAAAAEAAAAAAAAAWVlZ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ZWVkA////AQAAAAAAAAAAAAAAAAAAAAAAAAAAAAAAAAAAAAAAAAAAAAAAAn9/fwDr6+sDzMzMAMDA/wB/f38AAAAAAAAAAAAAAAAAAAAAAAAAAAAhAAAAGAAAABQAAABAAQAAAAAAAHkJAADDFwAAAAAAAA=="/>
                </a:ext>
              </a:extLst>
            </p:cNvSpPr>
            <p:nvPr/>
          </p:nvSpPr>
          <p:spPr>
            <a:xfrm>
              <a:off x="203200" y="0"/>
              <a:ext cx="1336675" cy="3862705"/>
            </a:xfrm>
            <a:custGeom>
              <a:avLst/>
              <a:gdLst/>
              <a:ahLst/>
              <a:cxnLst/>
              <a:rect l="0" t="0" r="1336675" b="3862705"/>
              <a:pathLst>
                <a:path w="1336675" h="3862705">
                  <a:moveTo>
                    <a:pt x="1336675" y="0"/>
                  </a:moveTo>
                  <a:lnTo>
                    <a:pt x="955675" y="0"/>
                  </a:lnTo>
                  <a:lnTo>
                    <a:pt x="0" y="3772210"/>
                  </a:lnTo>
                  <a:lnTo>
                    <a:pt x="361950" y="3862705"/>
                  </a:lnTo>
                  <a:lnTo>
                    <a:pt x="1336675" y="0"/>
                  </a:lnTo>
                  <a:close/>
                </a:path>
              </a:pathLst>
            </a:custGeom>
            <a:solidFill>
              <a:srgbClr val="595959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sp>
          <p:nvSpPr>
            <p:cNvPr id="6" name="Freeform 8"/>
            <p:cNvSpPr>
              <a:extLst>
                <a:ext uri="smNativeData">
                  <pr:smNativeData xmlns="" xmlns:pr="pr" val="SMDATA_12_plqQWBMAAAAlAAAACwAAAA0AAAAAAAAAAAAAAAAAAAAAAAAAAAAAAAAAAAAAAAAAAAEAAABQAAAAAAAAAAAA4D8AAAAAAADgPwAAAAAAAOA/AAAAAAAA4D8AAAAAAADgPwAAAAAAAOA/AAAAAAAA4D8AAAAAAADgPwAAAAAAAOA/AAAAAAAA4D8CAAAAjAAAAAEAAAAAAAAAJiYm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mJiYA////AQAAAAAAAAAAAAAAAAAAAAAAAAAAAAAAAAAAAAAAAAAAAAAAAn9/fwDr6+sDzMzMAMDA/wB/f38AAAAAAAAAAAAAAAAAAAAAAAAAAAAhAAAAGAAAABQAAABIAQAAPBcAADINAAAwKgAAAAAAAA=="/>
                </a:ext>
              </a:extLst>
            </p:cNvSpPr>
            <p:nvPr/>
          </p:nvSpPr>
          <p:spPr>
            <a:xfrm>
              <a:off x="208280" y="3776980"/>
              <a:ext cx="1936750" cy="3081020"/>
            </a:xfrm>
            <a:custGeom>
              <a:avLst/>
              <a:gdLst/>
              <a:ahLst/>
              <a:cxnLst/>
              <a:rect l="0" t="0" r="1936750" b="3081020"/>
              <a:pathLst>
                <a:path w="1936750" h="3081020">
                  <a:moveTo>
                    <a:pt x="0" y="0"/>
                  </a:moveTo>
                  <a:lnTo>
                    <a:pt x="1851025" y="3081020"/>
                  </a:lnTo>
                  <a:lnTo>
                    <a:pt x="1936750" y="308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sp>
          <p:nvSpPr>
            <p:cNvPr id="5" name="Freeform 9"/>
            <p:cNvSpPr>
              <a:extLst>
                <a:ext uri="smNativeData">
                  <pr:smNativeData xmlns="" xmlns:pr="pr" val="SMDATA_12_plqQWBMAAAAlAAAACwAAAA0AAAAAAAAAAAAAAAAAAAAAAAAAAAAAAAAAAAAAAAAAAAEAAABQAAAAAAAAAAAA4D8AAAAAAADgPwAAAAAAAOA/AAAAAAAA4D8AAAAAAADgPwAAAAAAAOA/AAAAAAAA4D8AAAAAAADgPwAAAAAAAOA/AAAAAAAA4D8CAAAAjAAAAAEAAAAAAAAADFmD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MWYMA////AQAAAAAAAAAAAAAAAAAAAAAAAAAAAAAAAAAAAAAAAAAAAAAAAn9/fwDr6+sDzMzMAMDA/wB/f38AAAAAAAAAAAAAAAAAAAAAAAAAAAAhAAAAGAAAABQAAAD6AwAA6BcAAJMSAAAwKgAAAAAAAA=="/>
                </a:ext>
              </a:extLst>
            </p:cNvSpPr>
            <p:nvPr/>
          </p:nvSpPr>
          <p:spPr>
            <a:xfrm>
              <a:off x="646430" y="3886200"/>
              <a:ext cx="2372995" cy="2971800"/>
            </a:xfrm>
            <a:custGeom>
              <a:avLst/>
              <a:gdLst/>
              <a:ahLst/>
              <a:cxnLst/>
              <a:rect l="0" t="0" r="2372995" b="2971800"/>
              <a:pathLst>
                <a:path w="2372995" h="2971800">
                  <a:moveTo>
                    <a:pt x="2372995" y="2971800"/>
                  </a:moveTo>
                  <a:lnTo>
                    <a:pt x="2372995" y="0"/>
                  </a:lnTo>
                  <a:lnTo>
                    <a:pt x="2288868" y="2971800"/>
                  </a:lnTo>
                  <a:lnTo>
                    <a:pt x="2372995" y="2971800"/>
                  </a:lnTo>
                  <a:close/>
                </a:path>
              </a:pathLst>
            </a:custGeom>
            <a:solidFill>
              <a:srgbClr val="0C5983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sp>
          <p:nvSpPr>
            <p:cNvPr id="4" name="Freeform 10"/>
            <p:cNvSpPr>
              <a:extLst>
                <a:ext uri="smNativeData">
                  <pr:smNativeData xmlns="" xmlns:pr="pr" val="SMDATA_12_plqQWBMAAAAlAAAACwAAAA0AAAAAAAAAAAAAAAAAAAAAAAAAAAAAAAAAAAAAAAAAAAEAAABQAAAAAAAAAAAA4D8AAAAAAADgPwAAAAAAAOA/AAAAAAAA4D8AAAAAAADgPwAAAAAAAOA/AAAAAAAA4D8AAAAAAADgPwAAAAAAAOA/AAAAAAAA4D8CAAAAjAAAAAEAAAAAAAAAEobF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ShsUA////AQAAAAAAAAAAAAAAAAAAAAAAAAAAAAAAAAAAAAAAAAAAAAAAAn9/fwDr6+sDzMzMAMDA/wB/f38AAAAAAAAAAAAAAAAAAAAAAAAAAAAhAAAAGAAAABQAAADyAwAA4RcAAH4YAAAwKgAAAAAAAA=="/>
                </a:ext>
              </a:extLst>
            </p:cNvSpPr>
            <p:nvPr/>
          </p:nvSpPr>
          <p:spPr>
            <a:xfrm>
              <a:off x="641350" y="3881755"/>
              <a:ext cx="3340100" cy="2976245"/>
            </a:xfrm>
            <a:custGeom>
              <a:avLst/>
              <a:gdLst/>
              <a:ahLst/>
              <a:cxnLst/>
              <a:rect l="0" t="0" r="3340100" b="2976245"/>
              <a:pathLst>
                <a:path w="3340100" h="2976245">
                  <a:moveTo>
                    <a:pt x="0" y="0"/>
                  </a:moveTo>
                  <a:lnTo>
                    <a:pt x="4763" y="4763"/>
                  </a:lnTo>
                  <a:lnTo>
                    <a:pt x="4763" y="2976245"/>
                  </a:lnTo>
                  <a:lnTo>
                    <a:pt x="3340100" y="2976245"/>
                  </a:lnTo>
                  <a:lnTo>
                    <a:pt x="361950" y="29762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86C5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  <p:sp>
          <p:nvSpPr>
            <p:cNvPr id="3" name="Freeform 11"/>
            <p:cNvSpPr>
              <a:extLst>
                <a:ext uri="smNativeData">
                  <pr:smNativeData xmlns="" xmlns:pr="pr" val="SMDATA_12_plqQWBMAAAAlAAAACwAAAA0AAAAAAAAAAAAAAAAAAAAAAAAAAAAAAAAAAAAAAAAAAAEAAABQAAAAAAAAAAAA4D8AAAAAAADgPwAAAAAAAOA/AAAAAAAA4D8AAAAAAADgPwAAAAAAAOA/AAAAAAAA4D8AAAAAAADgPwAAAAAAAOA/AAAAAAAA4D8CAAAAjAAAAAEAAAAAAAAAPz8/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/Pz8A////AQAAAAAAAAAAAAAAAAAAAAAAAAAAAAAAAAAAAAAAAAAAAAAAAn9/fwDr6+sDzMzMAMDA/wB/f38AAAAAAAAAAAAAAAAAAAAAAAAAAAAhAAAAGAAAABQAAABAAQAANBcAAJ4RAAAwKgAAAAAAAA=="/>
                </a:ext>
              </a:extLst>
            </p:cNvSpPr>
            <p:nvPr/>
          </p:nvSpPr>
          <p:spPr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2660650" b="3086100"/>
              <a:pathLst>
                <a:path w="2660650" h="3086100">
                  <a:moveTo>
                    <a:pt x="2660650" y="3086100"/>
                  </a:moveTo>
                  <a:lnTo>
                    <a:pt x="2660650" y="176213"/>
                  </a:lnTo>
                  <a:lnTo>
                    <a:pt x="357188" y="95250"/>
                  </a:lnTo>
                  <a:lnTo>
                    <a:pt x="361950" y="95250"/>
                  </a:lnTo>
                  <a:lnTo>
                    <a:pt x="419100" y="176213"/>
                  </a:lnTo>
                  <a:lnTo>
                    <a:pt x="371475" y="109538"/>
                  </a:lnTo>
                  <a:lnTo>
                    <a:pt x="361950" y="90488"/>
                  </a:lnTo>
                  <a:lnTo>
                    <a:pt x="352425" y="85725"/>
                  </a:lnTo>
                  <a:lnTo>
                    <a:pt x="0" y="0"/>
                  </a:lnTo>
                  <a:lnTo>
                    <a:pt x="4763" y="4763"/>
                  </a:lnTo>
                  <a:lnTo>
                    <a:pt x="1941513" y="3086100"/>
                  </a:lnTo>
                  <a:lnTo>
                    <a:pt x="2660650" y="3086100"/>
                  </a:lnTo>
                  <a:close/>
                </a:path>
              </a:pathLst>
            </a:custGeom>
            <a:solidFill>
              <a:srgbClr val="3F3F3F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sp>
      </p:grpSp>
      <p:sp>
        <p:nvSpPr>
          <p:cNvPr id="9" name="Freeform 12"/>
          <p:cNvSpPr>
            <a:extLst>
              <a:ext uri="smNativeData">
                <pr:smNativeData xmlns="" xmlns:pr="pr" val="SMDATA_12_plqQWBMAAAAlAAAACwAAAA0AAAAAAAAAAAAAAAAAAAAAAAAAAAAAAAAAAAAAAAAAAAEAAABQAAAAAAAAAAAA4D8AAAAAAADgPwAAAAAAAOA/AAAAAAAA4D8AAAAAAADgPwAAAAAAAOA/AAAAAAAA4D8AAAAAAADgPwAAAAAAAOA/AAAAAAAA4D8CAAAAjAAAAAEAAAAAAAAAKavi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pq+IA////AQAAAAAAAAAAAAAAAAAAAAAAAAAAAAAAAAAAAAAAAAAAAAAAAn9/fwDr6+sDzMzMAMDA/wB/f38AAAAAAAAAAAAAAAAAAAAAAAAAAAAhAAAAGAAAABQAAABAAQAANBcAAHoDAADDFwAAAAAAAA=="/>
              </a:ext>
            </a:extLst>
          </p:cNvSpPr>
          <p:nvPr/>
        </p:nvSpPr>
        <p:spPr>
          <a:xfrm>
            <a:off x="203200" y="3771900"/>
            <a:ext cx="361950" cy="90805"/>
          </a:xfrm>
          <a:custGeom>
            <a:avLst/>
            <a:gdLst/>
            <a:ahLst/>
            <a:cxnLst/>
            <a:rect l="0" t="0" r="361950" b="90805"/>
            <a:pathLst>
              <a:path w="361950" h="90805">
                <a:moveTo>
                  <a:pt x="361950" y="90805"/>
                </a:moveTo>
                <a:lnTo>
                  <a:pt x="0" y="0"/>
                </a:lnTo>
                <a:lnTo>
                  <a:pt x="352425" y="86025"/>
                </a:lnTo>
                <a:lnTo>
                  <a:pt x="361950" y="90805"/>
                </a:lnTo>
                <a:close/>
              </a:path>
            </a:pathLst>
          </a:custGeom>
          <a:solidFill>
            <a:srgbClr val="29ABE2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0" name="Freeform 13"/>
          <p:cNvSpPr>
            <a:extLst>
              <a:ext uri="smNativeData">
                <pr:smNativeData xmlns="" xmlns:pr="pr" val="SMDATA_12_plqQWBMAAAAlAAAACwAAAA0AAAAAAAAAAAAAAAAAAAAAAAAAAAAAAAAAAAAAAAAAAAEAAABQAAAAAAAAAAAA4D8AAAAAAADgPwAAAAAAAOA/AAAAAAAA4D8AAAAAAADgPwAAAAAAAOA/AAAAAAAA4D8AAAAAAADgPwAAAAAAAOA/AAAAAAAA4D8CAAAAjAAAAAEAAAAAAAAAKavi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EMAAAAEAAAAAAAAAAAAAAAAAAAAAAAAAAeAAAAaAAAAAAAAAAAAAAAAAAAAAAAAAAAAAAAECcAABAnAAAAAAAAAAAAAAAAAAAAAAAAAAAAAAAAAAAAAAAAAAAAABQAAAAAAAAAwMD/AAAAAABkAAAAMgAAAAAAAABkAAAAAAAAAH9/fwAKAAAAHwAAAFQAAAApq+IA////AQAAAAAAAAAAAAAAAAAAAAAAAAAAAAAAAAAAAAAAAAAAAAAAAn9/fwDr6+sDzMzMAMDA/wB/f38AAAAAAAAAAAAAAAAAAAAAAAAAAAAhAAAAGAAAABQAAABzAwAAyhcAANQDAABKGAAAAAAAAA=="/>
              </a:ext>
            </a:extLst>
          </p:cNvSpPr>
          <p:nvPr/>
        </p:nvSpPr>
        <p:spPr>
          <a:xfrm>
            <a:off x="560705" y="3867150"/>
            <a:ext cx="61595" cy="81280"/>
          </a:xfrm>
          <a:custGeom>
            <a:avLst/>
            <a:gdLst/>
            <a:ahLst/>
            <a:cxnLst/>
            <a:rect l="0" t="0" r="61595" b="81280"/>
            <a:pathLst>
              <a:path w="61595" h="81280">
                <a:moveTo>
                  <a:pt x="0" y="0"/>
                </a:moveTo>
                <a:lnTo>
                  <a:pt x="61595" y="81280"/>
                </a:lnTo>
                <a:lnTo>
                  <a:pt x="4738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1" name="TextBox 3"/>
          <p:cNvSpPr>
            <a:extLst>
              <a:ext uri="smNativeData">
                <pr:smNativeData xmlns="" xmlns:pr="pr" val="SMDATA_12_plqQWBMAAAAlAAAAZAAAAE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wrOwF////AQAAAAAAAAAAAAAAAAAAAAAAAAAAAAAAAAAAAAAAAAAAAAAAAH9/fwDr6+sDzMzMAMDA/wB/f38AAAAAAAAAAAAAAAAAAAAAAAAAAAAhAAAAGAAAABQAAAAJCQAAZQQAADUuAABpGQAAAAAAAA=="/>
              </a:ext>
            </a:extLst>
          </p:cNvSpPr>
          <p:nvPr/>
        </p:nvSpPr>
        <p:spPr>
          <a:xfrm>
            <a:off x="1571604" y="0"/>
            <a:ext cx="6429420" cy="314327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sz="7200" b="1" spc="-150" dirty="0">
                <a:solidFill>
                  <a:schemeClr val="bg1"/>
                </a:solidFill>
                <a:latin typeface="Candara" pitchFamily="34" charset="0"/>
                <a:cs typeface="Times New Roman" pitchFamily="1"/>
              </a:rPr>
              <a:t>Дельфины –</a:t>
            </a:r>
          </a:p>
          <a:p>
            <a:pPr algn="ctr">
              <a:defRPr lang="ru-RU"/>
            </a:pPr>
            <a:r>
              <a:rPr lang="ru-RU" sz="7200" b="1" spc="-150" dirty="0">
                <a:solidFill>
                  <a:schemeClr val="bg1"/>
                </a:solidFill>
                <a:latin typeface="Candara" pitchFamily="34" charset="0"/>
                <a:cs typeface="Times New Roman" pitchFamily="1"/>
              </a:rPr>
              <a:t>удивительные</a:t>
            </a:r>
          </a:p>
          <a:p>
            <a:pPr algn="ctr">
              <a:defRPr lang="ru-RU"/>
            </a:pPr>
            <a:r>
              <a:rPr lang="ru-RU" sz="7200" b="1" spc="-150" dirty="0">
                <a:solidFill>
                  <a:schemeClr val="bg1"/>
                </a:solidFill>
                <a:latin typeface="Candara" pitchFamily="34" charset="0"/>
                <a:cs typeface="Times New Roman" pitchFamily="1"/>
              </a:rPr>
              <a:t>животные</a:t>
            </a:r>
          </a:p>
        </p:txBody>
      </p:sp>
      <p:pic>
        <p:nvPicPr>
          <p:cNvPr id="12" name="Picture 2" descr="http://weatlas.com/images/excursions/614/slide_shutterstock_60396685.jpg"/>
          <p:cNvPicPr>
            <a:picLocks noChangeAspect="1"/>
            <a:extLst>
              <a:ext uri="smNativeData">
                <pr:smNativeData xmlns="" xmlns:pr="pr" val="SMDATA_13_plqQWBMAAAAlAAAAEQAAAC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XAAAAFAAAAAAAAAAAAAAA/38AAP9/AAAAAAAACQAAAAQAAAAAAAAADAAAABAAAAAAAAAAAAAAAAAAAAAAAAAAHgAAAGgAAAAAAAAAAAAAAAAAAAAAAAAAAAAAABAnAAAQJwAAAAAAAAAAAAAAAAAAAAAAAAAAAAAAAAAAAAAAAAAAAAAUAAAAAAAAAMDA/wAAAAAAZAAAADIAAAAAAAAAZAAAAAAAAAB/f38ACgAAAB8AAABUAAAAMKzsBf///wEAAAAAAAAAAAAAAAAAAAAAAAAAAAAAAAAAAAAAAAAAAAAAAAB/f38A6+vrA8zMzADAwP8Af39/AAAAAAAAAAAAAAAAAP///wAAAAAAIQAAABgAAAAUAAAAshwAAAYZAABzNAAApCcAAAAAAAA="/>
              </a:ext>
            </a:extLst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3429000"/>
            <a:ext cx="4899544" cy="30149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13" name="TextBox 5"/>
          <p:cNvSpPr>
            <a:extLst>
              <a:ext uri="smNativeData">
                <pr:smNativeData xmlns="" xmlns:pr="pr" val="SMDATA_12_plqQWBMAAAAlAAAAZAAAAE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wrOwF////AQAAAAAAAAAAAAAAAAAAAAAAAAAAAAAAAAAAAAAAAAAAAAAAAH9/fwDr6+sDzMzMAMDA/wB/f38AAAAAAAAAAAAAAAAAAAAAAAAAAAAhAAAAGAAAABQAAACFGQAAQScAAB0gAACHKQAAAAAAAA=="/>
              </a:ext>
            </a:extLst>
          </p:cNvSpPr>
          <p:nvPr/>
        </p:nvSpPr>
        <p:spPr>
          <a:xfrm>
            <a:off x="3929058" y="6488430"/>
            <a:ext cx="1785950" cy="3695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Волгоград 2017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  <p:extLst mod="1">
      <p:ext uri="smNativeData">
        <pr:smNativeData xmlns="" xmlns:pr="pr" xmlns:mc="http://schemas.openxmlformats.org/markup-compatibility/2006" val="plqQWAAAAADoAwAAAAAAAA0AAAAD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wrOwF////AQAAAAAAAAAAAAAAAAAAAAAAAAAAAAAAAAAAAAAAAAAAAAAAAn9/fwDr6+sDzMzMAMDA/wB/f38AAAAAAAAAAAAAAAAAAAAAAAAAAAAhAAAAGAAAABQAAADgAgAAegYAAPg1AADoIAAAAAAAAA=="/>
              </a:ext>
            </a:extLst>
          </p:cNvSpPr>
          <p:nvPr>
            <p:ph type="title"/>
          </p:nvPr>
        </p:nvSpPr>
        <p:spPr>
          <a:xfrm>
            <a:off x="714316" y="-214338"/>
            <a:ext cx="8429684" cy="592079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6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rPr lang="ru-RU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Times New Roman" pitchFamily="18" charset="0"/>
              </a:rPr>
              <a:t>ОБЩЕНИЕ</a:t>
            </a:r>
            <a:r>
              <a:rPr lang="ru-RU" sz="2400" b="1" spc="-1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pc="-15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помощью движений дельфины обмениваются визуальными сигналами, двигая хвостом или всем телом. Они чрезвычайно любопытны, часто подплывают к людям и кораблям. Очень любят играть. И между собой, и с человеком. Дельфины могут повторять </a:t>
            </a: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человеческие слова.</a:t>
            </a:r>
            <a: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Самое удивительное, что у каждого дельфина есть своё имя, на которое он откликается, когда к нему обращаются </a:t>
            </a: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сородичи.</a:t>
            </a:r>
            <a:b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Самыми общительными дельфинами являются – </a:t>
            </a:r>
            <a:b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белухи..</a:t>
            </a:r>
            <a:endParaRPr lang="ru-RU" sz="2400" spc="-1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  <p:extLst mod="1">
      <p:ext uri="smNativeData">
        <pr:smNativeData xmlns="" xmlns:pr="pr" val="plqQWAAAAADoAwAAAAAAAA0AAAADAAAAAAAAAAAAAAAAAAAAAQAAAAAAAAAAAAAAAAAAAAAAAAAAAAAA"/>
      </p:ext>
    </p:extLst>
  </p:transition>
  <p:timing>
    <p:tnLst>
      <p:par>
        <p:cTn id="1" dur="indefinite" restart="never" nodeType="tmRoot"/>
      </p:par>
    </p:tnLst>
    <p:extLst mod="1">
      <p:ext uri="smNativeData">
        <pr:smNativeData xmlns="" xmlns:pr="pr" val="plqQWAEAAAAFAAAA/f///wEAAAAyAAAAAAAAAAAAAAAAAAAAAAAAAA=="/>
      </p:ext>
    </p:ext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wrOwF////AQAAAAAAAAAAAAAAAAAAAAAAAAAAAAAAAAAAAAAAAAAAAAAAAn9/fwDr6+sDzMzMAMDA/wB/f38AAAAAAAAAAAAAAAAAAAAAAAAAAAAhAAAAGAAAABQAAADQAgAAVQQAAOg1AADeFgAAAAAAAA=="/>
              </a:ext>
            </a:extLst>
          </p:cNvSpPr>
          <p:nvPr>
            <p:ph type="title"/>
          </p:nvPr>
        </p:nvSpPr>
        <p:spPr>
          <a:xfrm>
            <a:off x="642910" y="-214338"/>
            <a:ext cx="8286808" cy="392909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6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rPr lang="ru-RU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СЕМЬЯ</a:t>
            </a:r>
            <a:r>
              <a:rPr lang="ru-RU" sz="2520" b="1" spc="-150" dirty="0"/>
              <a:t/>
            </a:r>
            <a:br>
              <a:rPr lang="ru-RU" sz="2520" b="1" spc="-150" dirty="0"/>
            </a:b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Дельфины </a:t>
            </a:r>
            <a: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живут в стаях примерно из 12 особей. Рождаются дельфины в среднем один раз в два года. У самки дельфина появляется на свет только один малыш. За маленьким дельфином мама ухаживает два года. Ей приходится не сладко, потому что малыш очень активный первое время он все время в движении и совсем не спит.</a:t>
            </a:r>
          </a:p>
        </p:txBody>
      </p:sp>
      <p:pic>
        <p:nvPicPr>
          <p:cNvPr id="3" name="Картинка1" descr="http://factika.ru/images/2013-12-04/25-faktov-o-delfinah_4.jpg"/>
          <p:cNvPicPr>
            <a:picLocks noChangeAspect="1"/>
            <a:extLst>
              <a:ext uri="smNativeData">
                <pr:smNativeData xmlns="" xmlns:pr="pr" val="SMDATA_13_plqQWBMAAAAlAAAAEQAAAC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XAAAAFAAAAAAAAAAAAAAA/38AAP9/AAAAAAAACQAAAAQAAAA5OkNEDAAAABAAAAAAAAAAAAAAAAAAAAAAAAAAHgAAAGgAAAAAAAAAAAAAAAAAAAAAAAAAAAAAABAnAAAQJwAAAAAAAAAAAAAAAAAAAAAAAAAAAAAAAAAAAAAAAAAAAAAUAAAAAAAAAMDA/wAAAAAAZAAAADIAAAAAAAAAZAAAAAAAAAB/f38ACgAAAB8AAABUAAAAMKzsBf///wEAAAAAAAAAAAAAAAAAAAAAAAAAAAAAAAAAAAAAAAAAAAAAAAB/f38A6+vrA8zMzADAwP8Af39/AAAAAAAAAAAAAAAAAP///wAAAAAAIQAAABgAAAAUAAAAnwwAACMUAABrJwAATSgAAAAAAAA="/>
              </a:ext>
            </a:extLst>
          </p:cNvPicPr>
          <p:nvPr/>
        </p:nvPicPr>
        <p:blipFill>
          <a:blip r:embed="rId2" cstate="print"/>
          <a:srcRect l="8659" t="9105" r="7704" b="12436"/>
          <a:stretch>
            <a:fillRect/>
          </a:stretch>
        </p:blipFill>
        <p:spPr>
          <a:xfrm>
            <a:off x="1071538" y="3500438"/>
            <a:ext cx="3661197" cy="25843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4" name="Picture 2" descr="http://cdn0.lostateminor.com/wp-content/uploads/2013/09/dolphins-650x502.jpg"/>
          <p:cNvPicPr>
            <a:picLocks noChangeAspect="1"/>
            <a:extLst>
              <a:ext uri="smNativeData">
                <pr:smNativeData xmlns="" xmlns:pr="pr" val="SMDATA_13_plqQWBMAAAAlAAAAEQAAAC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XAAAAFAAAAAAAAAAAAAAA/38AAP9/AAAAAAAACQAAAAQAAACvWI/CDAAAABAAAAAAAAAAAAAAAAAAAAAAAAAAHgAAAGgAAAAAAAAAAAAAAAAAAAAAAAAAAAAAABAnAAAQJwAAAAAAAAAAAAAAAAAAAAAAAAAAAAAAAAAAAAAAAAAAAAAUAAAAAAAAAMDA/wAAAAAAZAAAADIAAAAAAAAAZAAAAAAAAAB/f38ACgAAAB8AAABUAAAAMKzsBf///wEAAAAAAAAAAAAAAAAAAAAAAAAAAAAAAAAAAAAAAAAAAAAAAAB/f38A6+vrA8zMzADAwP8Af39/AAAAAAAAAAAAAAAAAP///wAAAAAAIQAAABgAAAAUAAAAnwwAAHoGAADILAAAUB8AAAAAAAA="/>
              </a:ext>
            </a:extLst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8494" y="3571876"/>
            <a:ext cx="4001150" cy="308992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wipe dir="d"/>
    <p:extLst mod="1">
      <p:ext uri="smNativeData">
        <pr:smNativeData xmlns="" xmlns:pr="pr" val="plqQWAAAAADoAwAAAAAAAA0AAAADAAAAAAAAAAAAAAAAAAAAAQAAAAAAAAAAAAAAAAAAAAAAAAAAAAAA"/>
      </p:ext>
    </p:extLst>
  </p:transition>
  <p:timing>
    <p:tnLst>
      <p:par>
        <p:cTn id="1" dur="indefinite" restart="never" nodeType="tmRoot"/>
      </p:par>
    </p:tnLst>
    <p:extLst mod="1">
      <p:ext uri="smNativeData">
        <pr:smNativeData xmlns="" xmlns:pr="pr" val="plqQWAEAAAAFAAAA/f///wEAAAAyAAAAAAAAAAAAAAAAAAAAAAAAAA=="/>
      </p:ext>
    </p:ext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wrOwF////AQAAAAAAAAAAAAAAAAAAAAAAAAAAAAAAAAAAAAAAAAAAAAAAAn9/fwDr6+sDzMzMAMDA/wB/f38AAAAAAAAAAAAAAAAAAAAAAAAAAAAhAAAAGAAAABQAAADQAgAAVQQAAOg1AAA8JgAAAAAAAA=="/>
              </a:ext>
            </a:extLst>
          </p:cNvSpPr>
          <p:nvPr>
            <p:ph type="title"/>
          </p:nvPr>
        </p:nvSpPr>
        <p:spPr>
          <a:xfrm>
            <a:off x="500034" y="1428736"/>
            <a:ext cx="8501122" cy="429671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6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ДРЕССИРОВКА</a:t>
            </a:r>
            <a:r>
              <a:rPr lang="ru-RU" sz="2520" b="1" dirty="0">
                <a:solidFill>
                  <a:schemeClr val="bg1"/>
                </a:solidFill>
              </a:rPr>
              <a:t/>
            </a:r>
            <a:br>
              <a:rPr lang="ru-RU" sz="2520" b="1" dirty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Дельфины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способны издавать различные звуки: пение, свист, щелканье, лай.</a:t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Дельфины помогают в рыболовстве: загоняют в сети рыбу, защищают водолазов от акул, находят мины, бомбы, затонувшие корабли.</a:t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Самое замечательное, что они очень легко поддаются дрессировке, трюкам и это у них хорошо получается. Дельфины «видят» ушами. Они издают звуки и, слушая их, изучают окружающее пространство. С помощью такого способа они могут плавать, не натыкаясь на что-либо, добывать пищу.</a:t>
            </a:r>
            <a:r>
              <a:rPr lang="ru-RU" sz="2520" b="1" dirty="0">
                <a:solidFill>
                  <a:schemeClr val="bg1"/>
                </a:solidFill>
              </a:rPr>
              <a:t>   </a:t>
            </a:r>
            <a:r>
              <a:rPr lang="ru-RU" sz="2520" dirty="0">
                <a:solidFill>
                  <a:schemeClr val="bg1"/>
                </a:solidFill>
              </a:rPr>
              <a:t/>
            </a:r>
            <a:br>
              <a:rPr lang="ru-RU" sz="2520" dirty="0">
                <a:solidFill>
                  <a:schemeClr val="bg1"/>
                </a:solidFill>
              </a:rPr>
            </a:br>
            <a:endParaRPr lang="ru-RU" sz="252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  <p:extLst mod="1">
      <p:ext uri="smNativeData">
        <pr:smNativeData xmlns="" xmlns:pr="pr" xmlns:mc="http://schemas.openxmlformats.org/markup-compatibility/2006" val="plqQWAAAAAAIBwAAAAAAAE0AAAAAAAAAAAAAAAAAAAAAAAAAAQAAAAAAAAAAAAAAAAAAAAAAAAAAAAAA"/>
      </p:ext>
    </p:extLst>
  </p:transition>
  <p:timing>
    <p:tnLst>
      <p:par>
        <p:cTn id="1" dur="indefinite" restart="never" nodeType="tmRoot"/>
      </p:par>
    </p:tnLst>
    <p:extLst mod="1">
      <p:ext uri="smNativeData">
        <pr:smNativeData xmlns="" xmlns:pr="pr" val="plqQWAEAAAAFAAAA/f///wEAAAAyAAAAAAAAAAAAAAAAAAAAAAAAAA=="/>
      </p:ext>
    </p:ext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sc4.stdns.ru/up/photo/cache/full_gallery/7542.1323876807.jpg"/>
          <p:cNvPicPr>
            <a:picLocks noChangeAspect="1"/>
            <a:extLst>
              <a:ext uri="smNativeData">
                <pr:smNativeData xmlns="" xmlns:pr="pr" val="SMDATA_13_plqQWBMAAAAlAAAAEQAAAC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XAAAAFAAAAAAAAAAAAAAA/38AAP9/AAAAAAAACQAAAAQAAAAGwbIADAAAABAAAAAAAAAAAAAAAAAAAAAAAAAAHgAAAGgAAAAAAAAAAAAAAAAAAAAAAAAAAAAAABAnAAAQJwAAAAAAAAAAAAAAAAAAAAAAAAAAAAAAAAAAAAAAAAAAAAAUAAAAAAAAAMDA/wAAAAAAZAAAADIAAAAAAAAAZAAAAAAAAAB/f38ACgAAAB8AAABUAAAAMKzsBf///wEAAAAAAAAAAAAAAAAAAAAAAAAAAAAAAAAAAAAAAAAAAAAAAAB/f38A6+vrA8zMzADAwP8Af39/AAAAAAAAAAAAAAAAAP///wAAAAAAIQAAABgAAAAUAAAAuQ8AAGwWAABnKwAA3CgAAAAAAAA="/>
              </a:ext>
            </a:extLst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3214686"/>
            <a:ext cx="5035849" cy="335439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3" name="Picture 2" descr="http://faada.org/fotos/not_577.jpg"/>
          <p:cNvPicPr>
            <a:picLocks noChangeAspect="1"/>
            <a:extLst>
              <a:ext uri="smNativeData">
                <pr:smNativeData xmlns="" xmlns:pr="pr" val="SMDATA_13_plqQWBMAAAAlAAAAEQAAAC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XAAAAFAAAAAAAAAAAAAAA/38AAP9/AAAAAAAACQAAAAQAAAA5OkNEDAAAABAAAAAAAAAAAAAAAAAAAAAAAAAAHgAAAGgAAAAAAAAAAAAAAAAAAAAAAAAAAAAAABAnAAAQJwAAAAAAAAAAAAAAAAAAAAAAAAAAAAAAAAAAAAAAAAAAAAAUAAAAAAAAAMDA/wAAAAAAZAAAADIAAAAAAAAAZAAAAAAAAAB/f38ACgAAAB8AAABUAAAAMKzsBf///wEAAAAAAAAAAAAAAAAAAAAAAAAAAAAAAAAAAAAAAAAAAAAAAAB/f38A6+vrA8zMzADAwP8Af39/AAAAAAAAAAAAAAAAAP///wAAAAAAIQAAABgAAAAUAAAAWhgAAAoAAAB3OAAAZRUAAAAAAAA="/>
              </a:ext>
            </a:extLst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214290"/>
            <a:ext cx="5220335" cy="347154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4" name="Рисунок 3" descr="delfin-animal-reader.ru-0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7752" y="3143248"/>
            <a:ext cx="4114797" cy="3071814"/>
          </a:xfrm>
          <a:prstGeom prst="rect">
            <a:avLst/>
          </a:prstGeom>
        </p:spPr>
      </p:pic>
    </p:spTree>
  </p:cSld>
  <p:clrMapOvr>
    <a:masterClrMapping/>
  </p:clrMapOvr>
  <p:transition spd="med">
    <p:zoom/>
    <p:extLst mod="1">
      <p:ext uri="smNativeData">
        <pr:smNativeData xmlns="" xmlns:pr="pr" xmlns:mc="http://schemas.openxmlformats.org/markup-compatibility/2006" val="plqQWAAAAADoAwAAAAAAAA0AAAAD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wrOwF////AQAAAAAAAAAAAAAAAAAAAAAAAAAAAAAAAAAAAAAAAAAAAAAAAn9/fwDr6+sDzMzMAMDA/wB/f38AAAAAAAAAAAAAAAAAAAAAAAAAAAAhAAAAGAAAABQAAADQAgAAVQQAAOg1AADfKAAAAAAAAA=="/>
              </a:ext>
            </a:extLst>
          </p:cNvSpPr>
          <p:nvPr>
            <p:ph type="title"/>
          </p:nvPr>
        </p:nvSpPr>
        <p:spPr>
          <a:xfrm>
            <a:off x="857224" y="785794"/>
            <a:ext cx="8072494" cy="400084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  <a:defRPr lang="ru-RU" sz="36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rPr lang="ru-RU" sz="2520" b="1" dirty="0"/>
              <a:t/>
            </a:r>
            <a:br>
              <a:rPr lang="ru-RU" sz="2520" b="1" dirty="0"/>
            </a:br>
            <a:r>
              <a:rPr lang="ru-RU" sz="2520" dirty="0"/>
              <a:t> </a:t>
            </a:r>
            <a:r>
              <a:rPr lang="ru-RU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ДЕЛЬФИНЫ В ЖИЗНИ ЛЮДЕЙ</a:t>
            </a:r>
            <a:r>
              <a:rPr lang="ru-RU" sz="2520" spc="-150" dirty="0">
                <a:solidFill>
                  <a:schemeClr val="bg1"/>
                </a:solidFill>
              </a:rPr>
              <a:t/>
            </a:r>
            <a:br>
              <a:rPr lang="ru-RU" sz="2520" spc="-150" dirty="0">
                <a:solidFill>
                  <a:schemeClr val="bg1"/>
                </a:solidFill>
              </a:rPr>
            </a:br>
            <a:r>
              <a:rPr lang="ru-RU" sz="20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Дельфинам свойственны самопожертвование и взаимопомощь. Такими качествами не может похвастать ни одно живое существо, кроме них и человека. </a:t>
            </a:r>
            <a:r>
              <a:rPr lang="ru-RU" sz="20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Некоторых детей специально приводят к дельфинам, дают им поплавать в бассейне вместе. Ребенок выходит из воды новым человеком. Объясняется это тем, что дельфин словно видит человека насквозь и если у нас что - то болит, он это чувствует и может помочь. Находясь рядом с ним, мы успокаиваемся, получаем новые силы, легкость и радость. </a:t>
            </a:r>
            <a:br>
              <a:rPr lang="ru-RU" sz="20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Дельфинотерапия</a:t>
            </a:r>
            <a:r>
              <a:rPr lang="ru-RU" sz="20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— это метод психотерапии, который построен на общении человека и дельфина. Проводится в форме общения, игры и простых совместных упражнений под наблюдением специалиста. Часто применяется при лечении у детей таких заболеваний, как детский церебральный паралич, ранний детский аутизм, синдром дефицита внимания с </a:t>
            </a:r>
            <a:r>
              <a:rPr lang="ru-RU" sz="2000" spc="-1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гиперактивностью</a:t>
            </a:r>
            <a:r>
              <a:rPr lang="ru-RU" sz="20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тому подобное.</a:t>
            </a:r>
            <a:endParaRPr lang="ru-RU" sz="2000" spc="-1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  <p:extLst mod="1">
      <p:ext uri="smNativeData">
        <pr:smNativeData xmlns="" xmlns:pr="pr" xmlns:mc="http://schemas.openxmlformats.org/markup-compatibility/2006" val="plqQWAAAAAAIBwAAAAAAAD8AAAAAAAAAAAAAAAAAAAAAAAAAAQAAAAAAAAAAAAAAAAAAAAAAAAAAAAAA"/>
      </p:ext>
    </p:extLst>
  </p:transition>
  <p:timing>
    <p:tnLst>
      <p:par>
        <p:cTn id="1" dur="indefinite" restart="never" nodeType="tmRoot"/>
      </p:par>
    </p:tnLst>
    <p:extLst mod="1">
      <p:ext uri="smNativeData">
        <pr:smNativeData xmlns="" xmlns:pr="pr" val="plqQWAEAAAAFAAAA/f///wEAAAAyAAAAAAAAAAAAAAAAAAAAAAAAAA=="/>
      </p:ext>
    </p:ext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wrOwF////AQAAAAAAAAAAAAAAAAAAAAAAAAAAAAAAAAAAAAAAAAAAAAAAAn9/fwDr6+sDzMzMAMDA/wB/f38AAAAAAAAAAAAAAAAAAAAAAAAAAAAhAAAAGAAAABQAAADQAgAAVQQAAOg1AADfKAAAAAAAAA=="/>
              </a:ext>
            </a:extLst>
          </p:cNvSpPr>
          <p:nvPr>
            <p:ph type="title"/>
          </p:nvPr>
        </p:nvSpPr>
        <p:spPr>
          <a:xfrm>
            <a:off x="600044" y="1785607"/>
            <a:ext cx="8543956" cy="507239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6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Изучив свой собранный материал, я пришел к такому  выводу, что нужно этих животных беречь, потому что, сохранив их - мы сохраним природу.</a:t>
            </a:r>
            <a:b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Ведь они делают очень много добра для нас!!</a:t>
            </a:r>
            <a:b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Дельфины умные, верные и преданные, я бы хотел такого друга!</a:t>
            </a:r>
            <a:b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считаю, что людям необходимо учиться у дельфинов доброте, умению помочь друзьям и близким в трудную минуту, а еще пребывать всегда в позитивном настроении и дарить окружающим море эмоций!</a:t>
            </a:r>
            <a:b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Times New Roman" pitchFamily="18" charset="0"/>
              </a:rPr>
              <a:t>ЛЮБИТЕ</a:t>
            </a:r>
            <a:br>
              <a:rPr lang="ru-RU" sz="48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Times New Roman" pitchFamily="18" charset="0"/>
              </a:rPr>
            </a:br>
            <a:r>
              <a:rPr lang="ru-RU" sz="48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Times New Roman" pitchFamily="18" charset="0"/>
              </a:rPr>
              <a:t> ЖИВОТНЫХ!</a:t>
            </a:r>
            <a:r>
              <a:rPr lang="ru-RU" sz="252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2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2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520" dirty="0"/>
              <a:t/>
            </a:r>
            <a:br>
              <a:rPr lang="ru-RU" sz="2520" dirty="0"/>
            </a:br>
            <a:r>
              <a:rPr lang="ru-RU" sz="2520" dirty="0"/>
              <a:t/>
            </a:r>
            <a:br>
              <a:rPr lang="ru-RU" sz="2520" dirty="0"/>
            </a:br>
            <a:r>
              <a:rPr lang="ru-RU" sz="2520" dirty="0"/>
              <a:t/>
            </a:r>
            <a:br>
              <a:rPr lang="ru-RU" sz="2520" dirty="0"/>
            </a:br>
            <a:endParaRPr lang="ru-RU" sz="2520" dirty="0"/>
          </a:p>
        </p:txBody>
      </p:sp>
      <p:pic>
        <p:nvPicPr>
          <p:cNvPr id="3" name="Picture 4" descr="http://www.lapatilla.com/site/wp-content/uploads/2011/01/delfines3.jpg"/>
          <p:cNvPicPr>
            <a:picLocks noChangeAspect="1"/>
            <a:extLst>
              <a:ext uri="smNativeData">
                <pr:smNativeData xmlns="" xmlns:pr="pr" val="SMDATA_13_plqQWBMAAAAlAAAAEQAAAC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XAAAAFAAAAAAAAAAAAAAA/38AAP9/AAAAAAAACQAAAAQAAAD/////DAAAABAAAAAAAAAAAAAAAAAAAAAAAAAAHgAAAGgAAAAAAAAAAAAAAAAAAAAAAAAAAAAAABAnAAAQJwAAAAAAAAAAAAAAAAAAAAAAAAAAAAAAAAAAAAAAAAAAAAAUAAAAAAAAAMDA/wAAAAAAZAAAADIAAAAAAAAAZAAAAAAAAAB/f38ACgAAAB8AAABUAAAAMKzsBf///wEAAAAAAAAAAAAAAAAAAAAAAAAAAAAAAAAAAAAAAAAAAAAAAAB/f38A6+vrA8zMzADAwP8Af39/AAAAAAAAAAAAAAAAAP///wAAAAAAIQAAABgAAAAUAAAATxcAAAAAAABAOAAAaRoAAAAAAAA="/>
              </a:ext>
            </a:extLst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214818"/>
            <a:ext cx="3000396" cy="243587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wipe dir="d"/>
    <p:extLst mod="1">
      <p:ext uri="smNativeData">
        <pr:smNativeData xmlns="" xmlns:pr="pr" val="plqQWAAAAADoAwAAAAAAAA0AAAADAAAAAAAAAAAAAAAAAAAAAQAAAAAAAAAAAAAAAAAAAAAAAAAAAAAA"/>
      </p:ext>
    </p:extLst>
  </p:transition>
  <p:timing>
    <p:tnLst>
      <p:par>
        <p:cTn id="1" dur="indefinite" restart="never" nodeType="tmRoot"/>
      </p:par>
    </p:tnLst>
    <p:extLst mod="1">
      <p:ext uri="smNativeData">
        <pr:smNativeData xmlns="" xmlns:pr="pr" val="plqQWAEAAAAFAAAA/f///wEAAAAyAAAAAAAAAAAAAAAAAAAAAAAAAA=="/>
      </p:ext>
    </p:ext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>
            <a:extLst>
              <a:ext uri="smNativeData">
                <pr:smNativeData xmlns="" xmlns:pr="pr" val="SMDATA_12_plqQWBMAAAAlAAAAZAAAAE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DwAAAAMAAAAEAAAAAAAAAAAAAAAAAAAAAAAAAAeAAAAaAAAAAAAAAAAAAAAAAAAAAAAAAAAAAAAECcAABAnAAAAAAAAAAAAAAAAAAAAAAAAAAAAAAAAAAAAAAAAAAAAABQAAAAAAAAAwMD/AAAAAABkAAAAMgAAAAAAAABkAAAAAAAAAH9/fwAKAAAAHwAAAFQAAAAwrOwF////AQAAAAAAAAAAAAAAAAAAAAAAAAAAAAAAAAAAAAAAAAAAAAAAAH9/fwDr6+sDzMzMAMDA/wB/f38AAAAAAAAAAAAAAAAAAAAAAAAAAAAhAAAAGAAAABQAAABOBwAA6AoAAMsuAACfGgAAAAAAAA=="/>
              </a:ext>
            </a:extLst>
          </p:cNvSpPr>
          <p:nvPr/>
        </p:nvSpPr>
        <p:spPr>
          <a:xfrm>
            <a:off x="1571604" y="0"/>
            <a:ext cx="6419215" cy="255460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sz="7200" b="1" dirty="0" smtClean="0">
                <a:solidFill>
                  <a:schemeClr val="bg1"/>
                </a:solidFill>
                <a:latin typeface="Candara" pitchFamily="34" charset="0"/>
                <a:cs typeface="Times New Roman" pitchFamily="1"/>
              </a:rPr>
              <a:t>СПАСИБО ЗА ВНИМАНИЕ!</a:t>
            </a:r>
            <a:endParaRPr lang="ru-RU" sz="7200" b="1" dirty="0">
              <a:solidFill>
                <a:schemeClr val="bg1"/>
              </a:solidFill>
              <a:latin typeface="Candara" pitchFamily="34" charset="0"/>
              <a:cs typeface="Times New Roman" pitchFamily="1"/>
            </a:endParaRPr>
          </a:p>
        </p:txBody>
      </p:sp>
      <p:pic>
        <p:nvPicPr>
          <p:cNvPr id="3" name="Picture 4" descr="http://fighter.loveplanet.ru/1/foto/0a/a7/0aa7814c/5/b_post276535.jpg"/>
          <p:cNvPicPr>
            <a:picLocks noChangeAspect="1"/>
            <a:extLst>
              <a:ext uri="smNativeData">
                <pr:smNativeData xmlns="" xmlns:pr="pr" val="SMDATA_13_plqQWBMAAAAlAAAAEQAAAC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XAAAAFAAAAAAAAAAAAAAA/38AAP9/AAAAAAAACQAAAAQAAAAn1mSTDAAAABAAAAAAAAAAAAAAAAAAAAAAAAAAHgAAAGgAAAAAAAAAAAAAAAAAAAAAAAAAAAAAABAnAAAQJwAAAAAAAAAAAAAAAAAAAAAAAAAAAAAAAAAAAAAAAAAAAAAUAAAAAAAAAMDA/wAAAAAAZAAAADIAAAAAAAAAZAAAAAAAAAB/f38ACgAAAB8AAABUAAAAMKzsBf///wEAAAAAAAAAAAAAAAAAAAAAAAAAAAAAAAAAAAAAAAAAAAAAAAB/f38A6+vrA8zMzADAwP8Af39/AAAAAAAAAAAAAAAAAP///wAAAAAAIQAAABgAAAAUAAAApCcAAOb///8zOAAArgsAAAAAAAA="/>
              </a:ext>
            </a:extLst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2285992"/>
            <a:ext cx="6500858" cy="406618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zoom/>
    <p:extLst mod="1">
      <p:ext uri="smNativeData">
        <pr:smNativeData xmlns="" xmlns:pr="pr" xmlns:mc="http://schemas.openxmlformats.org/markup-compatibility/2006" val="plqQWAAAAAAIBwAAAAAAAGkAAAAAAAAAAAAAAAAAAAAAAAAAAQAAAAAAAAAAAAAAAAAAAAAAAAAAAAAA"/>
      </p:ext>
    </p:extLst>
  </p:transition>
  <p:timing>
    <p:tnLst>
      <p:par>
        <p:cTn id="1" dur="indefinite" restart="never" nodeType="tmRoot"/>
      </p:par>
    </p:tnLst>
    <p:extLst mod="1">
      <p:ext uri="smNativeData">
        <pr:smNativeData xmlns="" xmlns:pr="pr" val="plqQWAEAAAAFAAAA/////wEAAAAXAAAAEAAAAAAAAAAAAAAAAAAAAA=="/>
      </p:ext>
    </p:ext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wrOwF////AQAAAAAAAAAAAAAAAAAAAAAAAAAAAAAAAAAAAAAAAAAAAAAAAn9/fwDr6+sDzMzMAMDA/wB/f38AAAAAAAAAAAAAAAAAAAAAAAAAAAAhAAAAGAAAABQAAAD9AQAAQwQAABU1AABcKAAAAAAAAA=="/>
              </a:ext>
            </a:extLst>
          </p:cNvSpPr>
          <p:nvPr>
            <p:ph type="title"/>
          </p:nvPr>
        </p:nvSpPr>
        <p:spPr>
          <a:xfrm>
            <a:off x="928662" y="214290"/>
            <a:ext cx="3643338" cy="585791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l">
              <a:defRPr lang="ru-RU" sz="4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spc="-150" dirty="0" smtClean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  <a:t>Безобидны</a:t>
            </a:r>
            <a:r>
              <a:rPr lang="ru-RU" sz="2400" i="1" spc="-150" dirty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  <a:t>, словно дети</a:t>
            </a:r>
            <a:br>
              <a:rPr lang="ru-RU" sz="2400" i="1" spc="-150" dirty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</a:br>
            <a:r>
              <a:rPr lang="ru-RU" sz="2400" i="1" spc="-150" dirty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  <a:t>Мы за них, друзья, в ответе.</a:t>
            </a:r>
            <a:br>
              <a:rPr lang="ru-RU" sz="2400" i="1" spc="-150" dirty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</a:br>
            <a:r>
              <a:rPr lang="ru-RU" sz="2400" i="1" spc="-150" dirty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  <a:t>Вглубь ныряют, вверх взлетают…</a:t>
            </a:r>
            <a:br>
              <a:rPr lang="ru-RU" sz="2400" i="1" spc="-150" dirty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</a:br>
            <a:r>
              <a:rPr lang="ru-RU" sz="2400" i="1" spc="-150" dirty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  <a:t>Добрым нравом обладают.</a:t>
            </a:r>
            <a:br>
              <a:rPr lang="ru-RU" sz="2400" i="1" spc="-150" dirty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</a:br>
            <a:r>
              <a:rPr lang="ru-RU" sz="2400" i="1" spc="-150" dirty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  <a:t>Тело гладкое имеют.</a:t>
            </a:r>
            <a:br>
              <a:rPr lang="ru-RU" sz="2400" i="1" spc="-150" dirty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</a:br>
            <a:r>
              <a:rPr lang="ru-RU" sz="2400" i="1" spc="-150" dirty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  <a:t>Их язык понять стремимся.</a:t>
            </a:r>
            <a:br>
              <a:rPr lang="ru-RU" sz="2400" i="1" spc="-150" dirty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</a:br>
            <a:r>
              <a:rPr lang="ru-RU" sz="2400" i="1" spc="-150" dirty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  <a:t>Дружбой с ними мы гордимся.</a:t>
            </a:r>
            <a:br>
              <a:rPr lang="ru-RU" sz="2400" i="1" spc="-150" dirty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</a:br>
            <a:r>
              <a:rPr lang="ru-RU" sz="2400" i="1" spc="-150" dirty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  <a:t>Подставляют в море спины</a:t>
            </a:r>
            <a:br>
              <a:rPr lang="ru-RU" sz="2400" i="1" spc="-150" dirty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</a:br>
            <a:r>
              <a:rPr lang="ru-RU" sz="2400" i="1" spc="-150" dirty="0">
                <a:solidFill>
                  <a:schemeClr val="bg1"/>
                </a:solidFill>
                <a:latin typeface="Candara" pitchFamily="34" charset="0"/>
                <a:cs typeface="Times New Roman" pitchFamily="18" charset="0"/>
              </a:rPr>
              <a:t>Людям тонущим …</a:t>
            </a:r>
            <a:r>
              <a:rPr lang="ru-RU" sz="2400" i="1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(дельфины)</a:t>
            </a:r>
            <a:r>
              <a:rPr lang="ru-RU" sz="2400" spc="-1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pc="-15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spc="-150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Picture 2" descr="http://www.lynix.biz/sites/default/files/imagecache/500x500/wysiwyg_imageupload/3220/delfiny_kasatka_kity_foto_01.jpg"/>
          <p:cNvPicPr>
            <a:picLocks noChangeAspect="1"/>
            <a:extLst>
              <a:ext uri="smNativeData">
                <pr:smNativeData xmlns="" xmlns:pr="pr" val="SMDATA_13_plqQWBMAAAAlAAAAEQAAAC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XAAAAFAAAAAAAAAAAAAAA/38AAP9/AAAAAAAACQAAAAQAAAAGwbIADAAAABAAAAAAAAAAAAAAAAAAAAAAAAAAHgAAAGgAAAAAAAAAAAAAAAAAAAAAAAAAAAAAABAnAAAQJwAAAAAAAAAAAAAAAAAAAAAAAAAAAAAAAAAAAAAAAAAAAAAUAAAAAAAAAMDA/wAAAAAAZAAAADIAAAAAAAAAZAAAAAAAAAB/f38ACgAAAB8AAABUAAAAMKzsBf///wEAAAAAAAAAAAAAAAAAAAAAAAAAAAAAAAAAAAAAAAAAAAAAAAB/f38A6+vrA8zMzADAwP8Af39/AAAAAAAAAAAAAAAAAP///wAAAAAAIQAAABgAAAAUAAAAwwMAAMEGAADmHQAAwyUAAAAAAAA="/>
              </a:ext>
            </a:extLst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78826"/>
            <a:ext cx="4320223" cy="646488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wipe dir="d"/>
    <p:extLst mod="1">
      <p:ext uri="smNativeData">
        <pr:smNativeData xmlns="" xmlns:pr="pr" xmlns:mc="http://schemas.openxmlformats.org/markup-compatibility/2006" val="plqQWAAAAAAUBQAAAAAAADcAAAAAAAAAAAAAAAAAAAAAAAAAAQAAAAAAAAAAAAAAAAAAAAAAAAAAAAAA"/>
      </p:ext>
    </p:extLst>
  </p:transition>
  <p:timing>
    <p:tnLst>
      <p:par>
        <p:cTn id="1" dur="indefinite" restart="never" nodeType="tmRoot"/>
      </p:par>
    </p:tnLst>
    <p:extLst mod="1">
      <p:ext uri="smNativeData">
        <pr:smNativeData xmlns="" xmlns:pr="pr" val="plqQWAEAAAAFAAAA/f///wEAAAAyAAAAAAAAAAAAAAAAAAAAAAAAAA=="/>
      </p:ext>
    </p:ext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wrOwF////AQAAAAAAAAAAAAAAAAAAAAAAAAAAAAAAAAAAAAAAAAAAAAAAAn9/fwDr6+sDzMzMAMDA/wB/f38AAAAAAAAAAAAAAAAAAAAAAAAAAAAhAAAAGAAAABQAAAATAwAARgUAACs2AACCHQAAAAAAAA=="/>
              </a:ext>
            </a:extLst>
          </p:cNvSpPr>
          <p:nvPr>
            <p:ph type="title"/>
          </p:nvPr>
        </p:nvSpPr>
        <p:spPr>
          <a:xfrm>
            <a:off x="714348" y="642918"/>
            <a:ext cx="8286776" cy="350046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457200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Я, не задумываясь, выбрал тему проекта,  ведь дельфины играют очень важную роль в жизни людей. Их трепетное отношение и преданность к нам ни с чем несравнимо.</a:t>
            </a:r>
            <a:b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Этих милых существ, впервые я увидел на море, и мне захотелось узнать </a:t>
            </a: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рассказать об </a:t>
            </a:r>
            <a: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этих </a:t>
            </a: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животных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Картинка1" descr="http://proxy10.media.online.ua/uol/r3-4f283e651b/522bbbadb6ac3.jpg"/>
          <p:cNvPicPr>
            <a:picLocks noChangeAspect="1"/>
            <a:extLst>
              <a:ext uri="smNativeData">
                <pr:smNativeData xmlns="" xmlns:pr="pr" val="SMDATA_13_plqQWBMAAAAlAAAAEQAAAC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XAAAAFAAAAAAAAAAAAAAA/38AAP9/AAAAAAAACQAAAAQAAAAGwbIADAAAABAAAAAAAAAAAAAAAAAAAAAAAAAAHgAAAGgAAAAAAAAAAAAAAAAAAAAAAAAAAAAAABAnAAAQJwAAAAAAAAAAAAAAAAAAAAAAAAAAAAAAAAAAAAAAAAAAAAAUAAAAAAAAAMDA/wAAAAAAZAAAADIAAAAAAAAAZAAAAAAAAAB/f38ACgAAAB8AAABUAAAAMKzsBf///wEAAAAAAAAAAAAAAAAAAAAAAAAAAAAAAAAAAAAAAAAAAAAAAAB/f38A6+vrA8zMzADAwP8Af39/AAAAAAAAAAAAAAAAAP///wAAAAAAIQAAABgAAAAUAAAA5h0AAAAAAABAOAAAQhYAAAAAAAA="/>
              </a:ext>
            </a:extLst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3286124"/>
            <a:ext cx="3951143" cy="33373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wipe dir="d"/>
    <p:extLst mod="1">
      <p:ext uri="smNativeData">
        <pr:smNativeData xmlns="" xmlns:pr="pr" xmlns:mc="http://schemas.openxmlformats.org/markup-compatibility/2006" val="plqQWAAAAAAUBQAAAAAAAAsAAAAAAAAAAAAAAAAAAAAAAAAAAQAAAAAAAAAAAAAAAAAAAAAAAAAAAAAA"/>
      </p:ext>
    </p:extLst>
  </p:transition>
  <p:timing>
    <p:tnLst>
      <p:par>
        <p:cTn id="1" dur="indefinite" restart="never" nodeType="tmRoot"/>
      </p:par>
    </p:tnLst>
    <p:extLst mod="1">
      <p:ext uri="smNativeData">
        <pr:smNativeData xmlns="" xmlns:pr="pr" val="plqQWAEAAAAFAAAA/f///wEAAAAyAAAAAAAAAAAAAAAAAAAAAAAAAA=="/>
      </p:ext>
    </p:ext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wrOwF////AQAAAAAAAAAAAAAAAAAAAAAAAAAAAAAAAAAAAAAAAAAAAAAAAn9/fwDr6+sDzMzMAMDA/wB/f38AAAAAAAAAAAAAAAAAAAAAAAAAAAAhAAAAGAAAABQAAADQAgAAVQQAAOg1AABPKQAAAAAAAA=="/>
              </a:ext>
            </a:extLst>
          </p:cNvSpPr>
          <p:nvPr>
            <p:ph type="title"/>
          </p:nvPr>
        </p:nvSpPr>
        <p:spPr>
          <a:xfrm>
            <a:off x="500034" y="357166"/>
            <a:ext cx="7929618" cy="157163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514350" marR="0" indent="-514350" algn="ctr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lang="ru-RU" sz="4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928662" y="29624"/>
            <a:ext cx="80010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-15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работы</a:t>
            </a:r>
            <a:r>
              <a:rPr kumimoji="0" lang="ru-RU" sz="3200" b="0" i="0" u="none" strike="noStrike" cap="none" spc="-15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spc="-15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spc="-15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изучение истории о дельфинах.</a:t>
            </a:r>
            <a:endParaRPr kumimoji="0" lang="ru-RU" sz="2400" b="0" i="0" u="none" strike="noStrike" cap="none" spc="-150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-15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работы: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spc="-15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основе полученных сведений создать интересную презентацию «Дельфины» и представить ее учащимся начальных классов.</a:t>
            </a:r>
            <a:endParaRPr kumimoji="0" lang="ru-RU" sz="2400" b="0" i="0" u="none" strike="noStrike" cap="none" spc="-150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spc="-15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Развить любовь и интерес к дельфинам.</a:t>
            </a:r>
            <a:endParaRPr kumimoji="0" lang="ru-RU" sz="2400" b="0" i="0" u="none" strike="noStrike" cap="none" spc="-150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nethry.eu/tapety/1280x1024/vodni-svet/0001.jpg"/>
          <p:cNvPicPr>
            <a:picLocks noChangeAspect="1"/>
            <a:extLst>
              <a:ext uri="smNativeData">
                <pr:smNativeData xmlns="" xmlns:pr="pr" val="SMDATA_13_plqQWBMAAAAlAAAAEQAAAC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XAAAAFAAAAAAAAAAAAAAA/38AAP9/AAAAAAAACQAAAAQAAAAAAAAADAAAABAAAAAAAAAAAAAAAAAAAAAAAAAAHgAAAGgAAAAAAAAAAAAAAAAAAAAAAAAAAAAAABAnAAAQJwAAAAAAAAAAAAAAAAAAAAAAAAAAAAAAAAAAAAAAAAAAAAAUAAAAAAAAAMDA/wAAAAAAZAAAADIAAAAAAAAAZAAAAAAAAAB/f38ACgAAAB8AAABUAAAAMKzsBf///wEAAAAAAAAAAAAAAAAAAAAAAAAAAAAAAAAAAAAAAAAAAAAAAAB/f38A6+vrA8zMzADAwP8Af39/AAAAAAAAAAAAAAAAAP///wAAAAAAIQAAABgAAAAUAAAAFAkAANEDAAAMNAAAMSYAAAAAAAA="/>
              </a:ext>
            </a:extLst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3857628"/>
            <a:ext cx="4996302" cy="278608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wipe dir="d"/>
    <p:extLst mod="1">
      <p:ext uri="smNativeData">
        <pr:smNativeData xmlns="" xmlns:pr="pr" xmlns:mc="http://schemas.openxmlformats.org/markup-compatibility/2006" val="plqQWAAAAAAIBwAAAAAAAD4AAAAAAAAAAAAAAAAAAAAAAAAAAQAAAAAAAAAAAAAAAAAAAAAAAAAAAAAA"/>
      </p:ext>
    </p:extLst>
  </p:transition>
  <p:timing>
    <p:tnLst>
      <p:par>
        <p:cTn id="1" dur="indefinite" restart="never" nodeType="tmRoot"/>
      </p:par>
    </p:tnLst>
    <p:extLst mod="1">
      <p:ext uri="smNativeData">
        <pr:smNativeData xmlns="" xmlns:pr="pr" val="plqQWAEAAAAFAAAA/f///wEAAAAyAAAAAAAAAAAAAAAAAAAAAAAAAA=="/>
      </p:ext>
    </p:ext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wrOwF////AQAAAAAAAAAAAAAAAAAAAAAAAAAAAAAAAAAAAAAAAAAAAAAAAn9/fwDr6+sDzMzMAMDA/wB/f38AAAAAAAAAAAAAAAAAAAAAAAAAAAAhAAAAGAAAABQAAADQAgAAVQQAAOg1AADqJAAAAAAAAA=="/>
              </a:ext>
            </a:extLst>
          </p:cNvSpPr>
          <p:nvPr>
            <p:ph type="title"/>
          </p:nvPr>
        </p:nvSpPr>
        <p:spPr>
          <a:xfrm>
            <a:off x="1214414" y="-500090"/>
            <a:ext cx="7572428" cy="628656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457200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6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pc="-150" dirty="0" smtClean="0">
                <a:latin typeface="Candara" pitchFamily="34" charset="0"/>
                <a:cs typeface="Times New Roman" pitchFamily="18" charset="0"/>
              </a:rPr>
              <a:t> </a:t>
            </a:r>
            <a:r>
              <a:rPr lang="ru-RU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Times New Roman" pitchFamily="18" charset="0"/>
              </a:rPr>
              <a:t>ИСТОРИЯ</a:t>
            </a:r>
            <a:br>
              <a:rPr lang="ru-RU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Times New Roman" pitchFamily="18" charset="0"/>
              </a:rPr>
            </a:br>
            <a:r>
              <a:rPr lang="ru-RU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Times New Roman" pitchFamily="18" charset="0"/>
              </a:rPr>
              <a:t> ДЕЛЬФИНОВ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Times New Roman" pitchFamily="18" charset="0"/>
              </a:rPr>
            </a:br>
            <a:r>
              <a:rPr lang="ru-RU" sz="2400" b="1" u="sng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Дельфины</a:t>
            </a:r>
            <a:r>
              <a:rPr lang="ru-RU" sz="2400" b="1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семейство млекопитающих отряда  китообразных, подотряда зубатых китов. Название животного может быть истолковано как «новорожденный младенец» (возможно, из-за внешнего сходства с младенцем или из-за того, что крик дельфина похож на крик ребёнка). Дельфин был любим и популярен с древности: существует множество поэтических сказаний и поверий </a:t>
            </a: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(«предание </a:t>
            </a:r>
            <a: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400" spc="-1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Арионе</a:t>
            </a: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дельфинах и их скульптурных изображений.</a:t>
            </a:r>
          </a:p>
        </p:txBody>
      </p:sp>
    </p:spTree>
  </p:cSld>
  <p:clrMapOvr>
    <a:masterClrMapping/>
  </p:clrMapOvr>
  <p:transition spd="med">
    <p:wipe dir="d"/>
    <p:extLst mod="1">
      <p:ext uri="smNativeData">
        <pr:smNativeData xmlns="" xmlns:pr="pr" val="plqQWAAAAADoAwAAAAAAAA0AAAADAAAAAAAAAAAAAAAAAAAAAQAAAAAAAAAAAAAAAAAAAAAAAAAAAAAA"/>
      </p:ext>
    </p:extLst>
  </p:transition>
  <p:timing>
    <p:tnLst>
      <p:par>
        <p:cTn id="1" dur="indefinite" restart="never" nodeType="tmRoot"/>
      </p:par>
    </p:tnLst>
    <p:extLst mod="1">
      <p:ext uri="smNativeData">
        <pr:smNativeData xmlns="" xmlns:pr="pr" val="plqQWAEAAAAFAAAA/f///wEAAAAyAAAAAAAAAAAAAAAAAAAAAAAAAA=="/>
      </p:ext>
    </p:ext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wrOwF////AQAAAAAAAAAAAAAAAAAAAAAAAAAAAAAAAAAAAAAAAAAAAAAAAn9/fwDr6+sDzMzMAMDA/wB/f38AAAAAAAAAAAAAAAAAAAAAAAAAAAAhAAAAGAAAABQAAADQAgAAVQQAAOg1AAD+JwAAAAAAAA=="/>
              </a:ext>
            </a:extLst>
          </p:cNvSpPr>
          <p:nvPr>
            <p:ph type="title"/>
          </p:nvPr>
        </p:nvSpPr>
        <p:spPr>
          <a:xfrm>
            <a:off x="857224" y="-357214"/>
            <a:ext cx="8001024" cy="414370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457200" algn="l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0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rPr lang="ru-RU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Times New Roman" pitchFamily="18" charset="0"/>
              </a:rPr>
              <a:t>                                        МЕСТО </a:t>
            </a:r>
            <a:br>
              <a:rPr lang="ru-RU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Times New Roman" pitchFamily="18" charset="0"/>
              </a:rPr>
            </a:br>
            <a:r>
              <a:rPr lang="ru-RU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Times New Roman" pitchFamily="18" charset="0"/>
              </a:rPr>
              <a:t>                                          ОБИТАНИЯ </a:t>
            </a:r>
            <a:br>
              <a:rPr lang="ru-RU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Times New Roman" pitchFamily="18" charset="0"/>
              </a:rPr>
            </a:b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Дельфины </a:t>
            </a:r>
            <a: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подвижные и ловкие, прожорливые хищники, живущие в основном общественно, водятся во всех морях, океанах, поднимаются даже высоко в реки, впадающие в  море.</a:t>
            </a:r>
            <a:b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spc="-1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d1zqayhc1yz6oo.cloudfront.net/431a978a6986b24fbdcde79e42151527.jpg"/>
          <p:cNvPicPr>
            <a:picLocks noChangeAspect="1"/>
            <a:extLst>
              <a:ext uri="smNativeData">
                <pr:smNativeData xmlns="" xmlns:pr="pr" val="SMDATA_13_plqQWBMAAAAlAAAAEQAAAC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XAAAAFAAAAAAAAAAAAAAA/38AAP9/AAAAAAAACQAAAAQAAAAAAAAADAAAABAAAAAAAAAAAAAAAAAAAAAAAAAAHgAAAGgAAAAAAAAAAAAAAAAAAAAAAAAAAAAAABAnAAAQJwAAAAAAAAAAAAAAAAAAAAAAAAAAAAAAAAAAAAAAAAAAAAAUAAAAAAAAAMDA/wAAAAAAZAAAADIAAAAAAAAAZAAAAAAAAAB/f38ACgAAAB8AAABUAAAAMKzsBf///wEAAAAAAAAAAAAAAAAAAAAAAAAAAAAAAAAAAAAAAAAAAAAAAAB/f38A6+vrA8zMzADAwP8Af39/AAAAAAAAAAAAAAAAAP///wAAAAAAIQAAABgAAAAUAAAAoggAAH0CAAAlNwAACSYAAAAAAAA="/>
              </a:ext>
            </a:extLst>
          </p:cNvPicPr>
          <p:nvPr/>
        </p:nvPicPr>
        <p:blipFill>
          <a:blip r:embed="rId2" cstate="print"/>
          <a:srcRect l="10393" t="17725" r="7407" b="14280"/>
          <a:stretch>
            <a:fillRect/>
          </a:stretch>
        </p:blipFill>
        <p:spPr>
          <a:xfrm>
            <a:off x="2571736" y="3143248"/>
            <a:ext cx="5429288" cy="343230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wipe dir="d"/>
    <p:extLst mod="1">
      <p:ext uri="smNativeData">
        <pr:smNativeData xmlns="" xmlns:pr="pr" xmlns:mc="http://schemas.openxmlformats.org/markup-compatibility/2006" val="plqQWAAAAAAUBQAAAAAAABYAAAAAAAAAAAAAAAAAAAAAAAAAAQAAAAAAAAAAAAAAAAAAAAAAAAAAAAAA"/>
      </p:ext>
    </p:extLst>
  </p:transition>
  <p:timing>
    <p:tnLst>
      <p:par>
        <p:cTn id="1" dur="indefinite" restart="never" nodeType="tmRoot"/>
      </p:par>
    </p:tnLst>
    <p:extLst mod="1">
      <p:ext uri="smNativeData">
        <pr:smNativeData xmlns="" xmlns:pr="pr" val="plqQWAEAAAAFAAAA/f///wEAAAAyAAAAAAAAAAAAAAAAAAAAAAAAAA=="/>
      </p:ext>
    </p:ext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857232"/>
            <a:ext cx="7677785" cy="4212916"/>
          </a:xfrm>
        </p:spPr>
        <p:txBody>
          <a:bodyPr/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ВИДЫ ДЕЛЬФИНОВ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wrOwF////AQAAAAAAAAAAAAAAAAAAAAAAAAAAAAAAAAAAAAAAAAAAAAAAAn9/fwDr6+sDzMzMAMDA/wB/f38AAAAAAAAAAAAAAAAAAAAAAAAAAAAhAAAAGAAAABQAAADfJQAAYAMAAOgtAACXBQAAAAAAAA=="/>
              </a:ext>
            </a:extLst>
          </p:cNvSpPr>
          <p:nvPr>
            <p:ph type="title"/>
          </p:nvPr>
        </p:nvSpPr>
        <p:spPr>
          <a:xfrm>
            <a:off x="6072198" y="142852"/>
            <a:ext cx="1500198" cy="50006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6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rPr lang="ru-RU" sz="216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Косатка</a:t>
            </a:r>
            <a:endParaRPr lang="ru-RU" sz="216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Tursiops truncatus 01-cropped.jpg"/>
          <p:cNvPicPr>
            <a:picLocks noChangeAspect="1"/>
            <a:extLst>
              <a:ext uri="smNativeData">
                <pr:smNativeData xmlns="" xmlns:pr="pr" val="SMDATA_13_plqQWBMAAAAlAAAAEQAAAC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XAAAAFAAAAAAAAAAAAAAA/38AAP9/AAAAAAAACQAAAAQAAAAAAAAADAAAABAAAAAAAAAAAAAAAAAAAAAAAAAAHgAAAGgAAAAAAAAAAAAAAAAAAAAAAAAAAAAAABAnAAAQJwAAAAAAAAAAAAAAAAAAAAAAAAAAAAAAAAAAAAAAAAAAAAAUAAAAAAAAAMDA/wAAAAAAZAAAADIAAAAAAAAAZAAAAAAAAAB/f38ACgAAAB8AAABUAAAAMKzsBf///wEAAAAAAAAAAAAAAAAAAAAAAAAAAAAAAAAAAAAAAAAAAAAAAAB/f38A6+vrA8zMzADAwP8Af39/AAAAAAAAAAAAAAAAAP///wAAAAAAIQAAABgAAAAUAAAAUgUAAFkGAAAGHAAAFhcAAAAAAAA="/>
              </a:ext>
            </a:extLst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71480"/>
            <a:ext cx="4214842" cy="310746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4" name="Picture 4" descr="Killerwhales jumping.jpg"/>
          <p:cNvPicPr>
            <a:picLocks noChangeAspect="1"/>
            <a:extLst>
              <a:ext uri="smNativeData">
                <pr:smNativeData xmlns="" xmlns:pr="pr" val="SMDATA_13_plqQWBMAAAAlAAAAEQAAAC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XAAAAFAAAAAAAAAAAAAAA/38AAP9/AAAAAAAACQAAAAQAAAAAAAAADAAAABAAAAAAAAAAAAAAAAAAAAAAAAAAHgAAAGgAAAAAAAAAAAAAAAAAAAAAAAAAAAAAABAnAAAQJwAAAAAAAAAAAAAAAAAAAAAAAAAAAAAAAAAAAAAAAAAAAAAUAAAAAAAAAMDA/wAAAAAAZAAAADIAAAAAAAAAZAAAAAAAAAB/f38ACgAAAB8AAABUAAAAMKzsBf///wEAAAAAAAAAAAAAAAAAAAAAAAAAAAAAAAAAAAAAAAAAAAAAAAB/f38A6+vrA8zMzADAwP8Af39/AAAAAAAAAAAAAAAAAP///wAAAAAAIQAAABgAAAAUAAAAGx8AAI8FAABQOAAAVBYAAAAAAAA="/>
              </a:ext>
            </a:extLst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4495" y="642918"/>
            <a:ext cx="4275223" cy="29153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5" name="Прямоугольник2"/>
          <p:cNvSpPr>
            <a:extLst>
              <a:ext uri="smNativeData">
                <pr:smNativeData xmlns="" xmlns:pr="pr" val="SMDATA_12_plqQWBMAAAAlAAAAZAAAAA0AAAAAAAAAAEg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r6+sDzMzMAMDA/wB/f38AAAAAAAAAAAAAAAAAAAAAAAAAAAAhAAAAGAAAABQAAAAxCAAAYAMAADsQAACXBQAAAAAAAA=="/>
              </a:ext>
            </a:extLst>
          </p:cNvSpPr>
          <p:nvPr/>
        </p:nvSpPr>
        <p:spPr>
          <a:xfrm>
            <a:off x="1928794" y="142852"/>
            <a:ext cx="1306830" cy="36004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anchor="b"/>
          <a:lstStyle/>
          <a:p>
            <a:pPr marL="0" marR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20"/>
            </a:pPr>
            <a:r>
              <a:rPr sz="2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Афалина</a:t>
            </a:r>
          </a:p>
        </p:txBody>
      </p:sp>
      <p:pic>
        <p:nvPicPr>
          <p:cNvPr id="6" name="Picture 6" descr="http://www.farminguk.com/images/PlacesToVisit/497_1.jpg"/>
          <p:cNvPicPr>
            <a:picLocks noChangeAspect="1"/>
            <a:extLst>
              <a:ext uri="smNativeData">
                <pr:smNativeData xmlns="" xmlns:pr="pr" val="SMDATA_13_plqQWBMAAAAlAAAAEQAAAC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XAAAAFAAAAAAAAAAAAAAA/38AAP9/AAAAAAAACQAAAAQAAAAAAAAADAAAABAAAAAAAAAAAAAAAAAAAAAAAAAAHgAAAGgAAAAAAAAAAAAAAAAAAAAAAAAAAAAAABAnAAAQJwAAAAAAAAAAAAAAAAAAAAAAAAAAAAAAAAAAAAAAAAAAAAAUAAAAAAAAAMDA/wAAAAAAZAAAADIAAAAAAAAAZAAAAAAAAAB/f38ACgAAAB8AAABUAAAAMKzsBf///wEAAAAAAAAAAAAAAAAAAAAAAAAAAAAAAAAAAAAAAAAAAAAAAAB/f38A6+vrA8zMzADAwP8Af39/AAAAAAAAAAAAAAAAAP///wAAAAAAIQAAABgAAAAUAAAAUgUAAGgaAACgHAAAVCkAAAAAAAA="/>
              </a:ext>
            </a:extLst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4071942"/>
            <a:ext cx="4286280" cy="256857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7" name="Прямоугольник1"/>
          <p:cNvSpPr>
            <a:extLst>
              <a:ext uri="smNativeData">
                <pr:smNativeData xmlns="" xmlns:pr="pr" val="SMDATA_12_plqQWBMAAAAlAAAAZAAAAA0AAAAAAAAAAEg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NQMAAAAEAAAAAAAAAAAAAAAAAAAAAAAAAAeAAAAaAAAAAAAAAAAAAAAAAAAAAAAAAAAAAAAECcAABAnAAAAAAAAAAAAAAAAAAAAAAAAAAAAAAAAAAAAAAAAAAAAABQAAAAAAAAAwMD/AAAAAABkAAAAMgAAAAAAAABkAAAAAAAAAH9/fwAKAAAAHwAAAFQAAAD///8A////AQAAAAAAAAAAAAAAAAAAAAAAAAAAAAAAAAAAAAAAAAAAAAAAAH9/fwDr6+sDzMzMAMDA/wB/f38AAAAAAAAAAAAAAAAAAAAAAAAAAAAhAAAAGAAAABQAAACiCAAAMhgAAKwQAABpGgAAAAAAAA=="/>
              </a:ext>
            </a:extLst>
          </p:cNvSpPr>
          <p:nvPr/>
        </p:nvSpPr>
        <p:spPr>
          <a:xfrm>
            <a:off x="1428728" y="3714752"/>
            <a:ext cx="2311394" cy="36004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anchor="b"/>
          <a:lstStyle/>
          <a:p>
            <a:pPr marL="0" marR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75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Белобочка</a:t>
            </a:r>
            <a:endParaRPr sz="2400" b="1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" descr="http://www.antena3.com/clipping/2013/06/08/00188/45.jpg"/>
          <p:cNvPicPr>
            <a:picLocks noChangeAspect="1"/>
            <a:extLst>
              <a:ext uri="smNativeData">
                <pr:smNativeData xmlns="" xmlns:pr="pr" val="SMDATA_13_plqQWBMAAAAlAAAAEQAAAC0AAAAAkAAAAEgAAACQAAAASAAAAAAAAAAA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XAAAAFAAAAAAAAAAAAAAA/38AAP9/AAAAAAAACQAAAAQAAADeAwAADAAAABAAAAAAAAAAAAAAAAAAAAAAAAAAHgAAAGgAAAAAAAAAAAAAAAAAAAAAAAAAAAAAABAnAAAQJwAAAAAAAAAAAAAAAAAAAAAAAAAAAAAAAAAAAAAAAAAAAAAUAAAAAAAAAMDA/wAAAAAAZAAAADIAAAAAAAAAZAAAAAAAAAB/f38ACgAAAB8AAABUAAAAMKzsBf///wEAAAAAAAAAAAAAAAAAAAAAAAAAAAAAAAAAAAAAAAAAAAAAAAB/f38A6+vrA8zMzADAwP8Af39/AAAAAAAAAAAAAAAAAP///wAAAAAAIQAAABgAAAAUAAAA5h0AANwYAAAMNAAAeCkAAAAAAAA="/>
              </a:ext>
            </a:extLst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628" y="4000504"/>
            <a:ext cx="3929090" cy="270002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9" name="Заголовок 1"/>
          <p:cNvSpPr>
            <a:extLst>
              <a:ext uri="smNativeData">
                <pr:smNativeData xmlns="" xmlns:pr="pr" val="SMDATA_12_plqQWBMAAAAlAAAAZAAAAA0AAAAAAAAAAEg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r6+sDzMzMAMDA/wB/f38AAAAAAAAAAAAAAAAAAAAAAAAAAAAhAAAAGAAAABQAAACOIAAAMhgAAGMxAABpGgAAAAAAAA=="/>
              </a:ext>
            </a:extLst>
          </p:cNvSpPr>
          <p:nvPr/>
        </p:nvSpPr>
        <p:spPr>
          <a:xfrm>
            <a:off x="5720686" y="3429000"/>
            <a:ext cx="3423314" cy="79279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anchor="b"/>
          <a:lstStyle/>
          <a:p>
            <a:pPr marL="0" marR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20"/>
            </a:pP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Безклювый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дельфин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20"/>
            </a:pPr>
            <a:endParaRPr sz="2160" noProof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zoom/>
    <p:extLst mod="1">
      <p:ext uri="smNativeData">
        <pr:smNativeData xmlns="" xmlns:pr="pr" xmlns:mc="http://schemas.openxmlformats.org/markup-compatibility/2006" val="plqQWAAAAADoAwAAAAAAAA0AAAADAAAAAAAAAAAAAAAAAAAAAQAAAAAAAAAAAAAAAAAAAAAAAAAAAAAA"/>
      </p:ext>
    </p:extLst>
  </p:transition>
  <p:timing>
    <p:tnLst>
      <p:par>
        <p:cTn id="1" dur="indefinite" restart="never" nodeType="tmRoot"/>
      </p:par>
    </p:tnLst>
    <p:extLst mod="1">
      <p:ext uri="smNativeData">
        <pr:smNativeData xmlns="" xmlns:pr="pr" val="plqQWAEAAAAFAAAA/f///wEAAAAyAAAAAAAAAAAAAAAAAAAAAAAAAA=="/>
      </p:ext>
    </p:ext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r="pr" val="SMDATA_12_plqQWBMAAAAlAAAAZAAAAA0AAAAAkAAAAEgAAACQAAAASAAAAAAAAAABAAAAAAAAAAEAAABQAAAAAAAAAAAA4D8AAAAAAADgPwAAAAAAAOA/AAAAAAAA4D8AAAAAAADgPwAAAAAAAOA/AAAAAAAA4D8AAAAAAADgPwAAAAAAAOA/AAAAAAAA4D8CAAAAjAAAAAAAAAAAAAAAMKzs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wrOwF////AQAAAAAAAAAAAAAAAAAAAAAAAAAAAAAAAAAAAAAAAAAAAAAAAn9/fwDr6+sDzMzMAMDA/wB/f38AAAAAAAAAAAAAAAAAAAAAAAAAAAAhAAAAGAAAABQAAADQAgAAVQQAAOg1AAAVIAAAAAAAAA=="/>
              </a:ext>
            </a:extLst>
          </p:cNvSpPr>
          <p:nvPr>
            <p:ph type="title"/>
          </p:nvPr>
        </p:nvSpPr>
        <p:spPr>
          <a:xfrm>
            <a:off x="838200" y="0"/>
            <a:ext cx="8305800" cy="442915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600" b="0" i="0" u="none" strike="noStrike" kern="1" spc="0" baseline="0">
                <a:solidFill>
                  <a:schemeClr val="tx1"/>
                </a:solidFill>
                <a:latin typeface="Corbel" pitchFamily="2"/>
                <a:ea typeface="Corbel" pitchFamily="2"/>
                <a:cs typeface="Corbel" pitchFamily="2"/>
              </a:defRPr>
            </a:pPr>
            <a:r>
              <a:rPr lang="ru-RU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Times New Roman" pitchFamily="18" charset="0"/>
              </a:rPr>
              <a:t>ПИТАНИЕ</a:t>
            </a:r>
            <a:r>
              <a:rPr lang="ru-RU" sz="32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того чтобы дельфину поддерживать температуру своего тела ему нужно в сутки съедать около 30 килограммов рыбы.</a:t>
            </a:r>
            <a:b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Дельфины обычно употребляют в пищу ракообразных и моллюсков, хотя не откажутся, порой, и от обычной рыбы. Их зубы и челюсти не предназначены для жевательных движений, и дельфины проглатывают рыбу целиком.</a:t>
            </a:r>
            <a:br>
              <a:rPr lang="ru-RU" sz="2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spc="-1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662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3500438"/>
            <a:ext cx="5143536" cy="3184910"/>
          </a:xfrm>
          <a:prstGeom prst="rect">
            <a:avLst/>
          </a:prstGeom>
        </p:spPr>
      </p:pic>
    </p:spTree>
  </p:cSld>
  <p:clrMapOvr>
    <a:masterClrMapping/>
  </p:clrMapOvr>
  <p:transition spd="med">
    <p:wipe dir="d"/>
    <p:extLst mod="1">
      <p:ext uri="smNativeData">
        <pr:smNativeData xmlns="" xmlns:pr="pr" xmlns:mc="http://schemas.openxmlformats.org/markup-compatibility/2006" val="plqQWAAAAAAIBwAAAAAAAFwAAAAAAAAAAAAAAAAAAAAAAAAAAQAAAAAAAAAAAAAAAAAAAAAAAAAAAAAA"/>
      </p:ext>
    </p:extLst>
  </p:transition>
  <p:timing>
    <p:tnLst>
      <p:par>
        <p:cTn id="1" dur="indefinite" restart="never" nodeType="tmRoot"/>
      </p:par>
    </p:tnLst>
    <p:extLst mod="1">
      <p:ext uri="smNativeData">
        <pr:smNativeData xmlns="" xmlns:pr="pr" val="plqQWAEAAAAFAAAA/f///wEAAAAyAAAAAAAAAAAAAAAAAAAAAAAAAA==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 2">
      <a:dk1>
        <a:srgbClr val="FFFFFF"/>
      </a:dk1>
      <a:lt1>
        <a:srgbClr val="000000"/>
      </a:lt1>
      <a:dk2>
        <a:srgbClr val="EBEBEB"/>
      </a:dk2>
      <a:lt2>
        <a:srgbClr val="21212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resentation">
      <a:majorFont>
        <a:latin typeface="Corbel"/>
        <a:ea typeface="Corbel"/>
        <a:cs typeface="Corbel"/>
      </a:majorFont>
      <a:minorFont>
        <a:latin typeface="Corbel"/>
        <a:ea typeface="Corbel"/>
        <a:cs typeface="Corbe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212121"/>
        </a:dk2>
        <a:lt2>
          <a:srgbClr val="EBEBEB"/>
        </a:lt2>
        <a:accent1>
          <a:srgbClr val="30ACEC"/>
        </a:accent1>
        <a:accent2>
          <a:srgbClr val="80C34F"/>
        </a:accent2>
        <a:accent3>
          <a:srgbClr val="E29D3E"/>
        </a:accent3>
        <a:accent4>
          <a:srgbClr val="D64A3B"/>
        </a:accent4>
        <a:accent5>
          <a:srgbClr val="D64787"/>
        </a:accent5>
        <a:accent6>
          <a:srgbClr val="A666E1"/>
        </a:accent6>
        <a:hlink>
          <a:srgbClr val="3085ED"/>
        </a:hlink>
        <a:folHlink>
          <a:srgbClr val="82B6F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EBEBEB"/>
        </a:dk2>
        <a:lt2>
          <a:srgbClr val="212121"/>
        </a:lt2>
        <a:accent1>
          <a:srgbClr val="30ACEC"/>
        </a:accent1>
        <a:accent2>
          <a:srgbClr val="80C34F"/>
        </a:accent2>
        <a:accent3>
          <a:srgbClr val="E29D3E"/>
        </a:accent3>
        <a:accent4>
          <a:srgbClr val="D64A3B"/>
        </a:accent4>
        <a:accent5>
          <a:srgbClr val="D64787"/>
        </a:accent5>
        <a:accent6>
          <a:srgbClr val="A666E1"/>
        </a:accent6>
        <a:hlink>
          <a:srgbClr val="3085ED"/>
        </a:hlink>
        <a:folHlink>
          <a:srgbClr val="82B6F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orbel"/>
        <a:ea typeface="Corbel"/>
        <a:cs typeface="Corbel"/>
      </a:majorFont>
      <a:minorFont>
        <a:latin typeface="Corbel"/>
        <a:ea typeface="Corbel"/>
        <a:cs typeface="Corbe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77</Words>
  <Application>Microsoft Office PowerPoint</Application>
  <PresentationFormat>Экран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Presentation</vt:lpstr>
      <vt:lpstr>Слайд 1</vt:lpstr>
      <vt:lpstr>                                                   Безобидны, словно дети Мы за них, друзья, в ответе. Вглубь ныряют, вверх взлетают… Добрым нравом обладают. Тело гладкое имеют. Их язык понять стремимся. Дружбой с ними мы гордимся. Подставляют в море спины Людям тонущим … (дельфины)   </vt:lpstr>
      <vt:lpstr>Я, не задумываясь, выбрал тему проекта,  ведь дельфины играют очень важную роль в жизни людей. Их трепетное отношение и преданность к нам ни с чем несравнимо. Этих милых существ, впервые я увидел на море, и мне захотелось узнать и рассказать об этих животных.   </vt:lpstr>
      <vt:lpstr> </vt:lpstr>
      <vt:lpstr>                               ИСТОРИЯ  ДЕЛЬФИНОВ Дельфины - семейство млекопитающих отряда  китообразных, подотряда зубатых китов. Название животного может быть истолковано как «новорожденный младенец» (возможно, из-за внешнего сходства с младенцем или из-за того, что крик дельфина похож на крик ребёнка). Дельфин был любим и популярен с древности: существует множество поэтических сказаний и поверий («предание об Арионе») о дельфинах и их скульптурных изображений.</vt:lpstr>
      <vt:lpstr>                                        МЕСТО                                            ОБИТАНИЯ  Дельфины подвижные и ловкие, прожорливые хищники, живущие в основном общественно, водятся во всех морях, океанах, поднимаются даже высоко в реки, впадающие в  море. </vt:lpstr>
      <vt:lpstr>ВИДЫ ДЕЛЬФИНОВ</vt:lpstr>
      <vt:lpstr>Косатка</vt:lpstr>
      <vt:lpstr>ПИТАНИЕ Для того чтобы дельфину поддерживать температуру своего тела ему нужно в сутки съедать около 30 килограммов рыбы. Дельфины обычно употребляют в пищу ракообразных и моллюсков, хотя не откажутся, порой, и от обычной рыбы. Их зубы и челюсти не предназначены для жевательных движений, и дельфины проглатывают рыбу целиком. </vt:lpstr>
      <vt:lpstr>ОБЩЕНИЕ С помощью движений дельфины обмениваются визуальными сигналами, двигая хвостом или всем телом. Они чрезвычайно любопытны, часто подплывают к людям и кораблям. Очень любят играть. И между собой, и с человеком. Дельфины могут повторять человеческие слова. Самое удивительное, что у каждого дельфина есть своё имя, на которое он откликается, когда к нему обращаются сородичи. Самыми общительными дельфинами являются –  белухи..</vt:lpstr>
      <vt:lpstr>СЕМЬЯ Дельфины живут в стаях примерно из 12 особей. Рождаются дельфины в среднем один раз в два года. У самки дельфина появляется на свет только один малыш. За маленьким дельфином мама ухаживает два года. Ей приходится не сладко, потому что малыш очень активный первое время он все время в движении и совсем не спит.</vt:lpstr>
      <vt:lpstr>ДРЕССИРОВКА Дельфины способны издавать различные звуки: пение, свист, щелканье, лай. Дельфины помогают в рыболовстве: загоняют в сети рыбу, защищают водолазов от акул, находят мины, бомбы, затонувшие корабли. Самое замечательное, что они очень легко поддаются дрессировке, трюкам и это у них хорошо получается. Дельфины «видят» ушами. Они издают звуки и, слушая их, изучают окружающее пространство. С помощью такого способа они могут плавать, не натыкаясь на что-либо, добывать пищу.    </vt:lpstr>
      <vt:lpstr>Слайд 13</vt:lpstr>
      <vt:lpstr>  ДЕЛЬФИНЫ В ЖИЗНИ ЛЮДЕЙ Дельфинам свойственны самопожертвование и взаимопомощь. Такими качествами не может похвастать ни одно живое существо, кроме них и человека. Некоторых детей специально приводят к дельфинам, дают им поплавать в бассейне вместе. Ребенок выходит из воды новым человеком. Объясняется это тем, что дельфин словно видит человека насквозь и если у нас что - то болит, он это чувствует и может помочь. Находясь рядом с ним, мы успокаиваемся, получаем новые силы, легкость и радость.   Дельфинотерапия — это метод психотерапии, который построен на общении человека и дельфина. Проводится в форме общения, игры и простых совместных упражнений под наблюдением специалиста. Часто применяется при лечении у детей таких заболеваний, как детский церебральный паралич, ранний детский аутизм, синдром дефицита внимания с гиперактивностью и тому подобное.</vt:lpstr>
      <vt:lpstr>Изучив свой собранный материал, я пришел к такому  выводу, что нужно этих животных беречь, потому что, сохранив их - мы сохраним природу. Ведь они делают очень много добра для нас!! Дельфины умные, верные и преданные, я бы хотел такого друга! Я считаю, что людям необходимо учиться у дельфинов доброте, умению помочь друзьям и близким в трудную минуту, а еще пребывать всегда в позитивном настроении и дарить окружающим море эмоций! ЛЮБИТЕ  ЖИВОТНЫХ!    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User</dc:creator>
  <cp:keywords/>
  <dc:description/>
  <cp:lastModifiedBy>Admin</cp:lastModifiedBy>
  <cp:revision>19</cp:revision>
  <dcterms:created xsi:type="dcterms:W3CDTF">2012-12-06T06:04:30Z</dcterms:created>
  <dcterms:modified xsi:type="dcterms:W3CDTF">2017-02-05T10:17:53Z</dcterms:modified>
</cp:coreProperties>
</file>