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3" r:id="rId2"/>
    <p:sldId id="262" r:id="rId3"/>
    <p:sldId id="261" r:id="rId4"/>
    <p:sldId id="260" r:id="rId5"/>
    <p:sldId id="265" r:id="rId6"/>
    <p:sldId id="258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360892-CECF-4E93-9C0D-9EC5FE23E7A7}" type="datetimeFigureOut">
              <a:rPr lang="ru-RU" smtClean="0"/>
              <a:pPr/>
              <a:t>07.07.2017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63D4C6-3F99-4C4C-A683-6E858B9A2F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15638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685800" y="4343400"/>
            <a:ext cx="5486400" cy="276999"/>
          </a:xfrm>
        </p:spPr>
        <p:txBody>
          <a:bodyPr>
            <a:spAutoFit/>
          </a:bodyPr>
          <a:lstStyle/>
          <a:p>
            <a:endParaRPr lang="x-non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685830" y="4343322"/>
            <a:ext cx="5486309" cy="276999"/>
          </a:xfrm>
        </p:spPr>
        <p:txBody>
          <a:bodyPr>
            <a:spAutoFit/>
          </a:bodyPr>
          <a:lstStyle/>
          <a:p>
            <a:endParaRPr lang="x-non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685830" y="4343322"/>
            <a:ext cx="5486309" cy="276999"/>
          </a:xfrm>
        </p:spPr>
        <p:txBody>
          <a:bodyPr>
            <a:spAutoFit/>
          </a:bodyPr>
          <a:lstStyle/>
          <a:p>
            <a:endParaRPr lang="x-non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685830" y="4343322"/>
            <a:ext cx="5486309" cy="276999"/>
          </a:xfrm>
        </p:spPr>
        <p:txBody>
          <a:bodyPr>
            <a:spAutoFit/>
          </a:bodyPr>
          <a:lstStyle/>
          <a:p>
            <a:endParaRPr lang="x-non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685830" y="4343322"/>
            <a:ext cx="5486309" cy="276999"/>
          </a:xfrm>
        </p:spPr>
        <p:txBody>
          <a:bodyPr>
            <a:spAutoFit/>
          </a:bodyPr>
          <a:lstStyle/>
          <a:p>
            <a:endParaRPr lang="x-non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685830" y="4343322"/>
            <a:ext cx="5486309" cy="276999"/>
          </a:xfrm>
        </p:spPr>
        <p:txBody>
          <a:bodyPr>
            <a:spAutoFit/>
          </a:bodyPr>
          <a:lstStyle/>
          <a:p>
            <a:endParaRPr lang="x-non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07.07.2017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07.07.2017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07.07.2017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0" y="0"/>
            <a:ext cx="9143433" cy="685829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олилиния 2"/>
          <p:cNvSpPr/>
          <p:nvPr/>
        </p:nvSpPr>
        <p:spPr>
          <a:xfrm>
            <a:off x="163276" y="163293"/>
            <a:ext cx="8816882" cy="6531709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81639" tIns="40820" rIns="81639" bIns="40820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</a:pPr>
            <a:endParaRPr lang="ru-RU" sz="1600" dirty="0" smtClean="0">
              <a:latin typeface="Arial" pitchFamily="18"/>
              <a:ea typeface="Andale Sans UI" pitchFamily="2"/>
              <a:cs typeface="Tahoma" pitchFamily="2"/>
            </a:endParaRPr>
          </a:p>
          <a:p>
            <a:pPr hangingPunct="0">
              <a:buNone/>
            </a:pPr>
            <a:endParaRPr lang="ru-RU" sz="1600" dirty="0" smtClean="0">
              <a:latin typeface="Arial" pitchFamily="18"/>
              <a:ea typeface="Andale Sans UI" pitchFamily="2"/>
              <a:cs typeface="Tahoma" pitchFamily="2"/>
            </a:endParaRPr>
          </a:p>
          <a:p>
            <a:pPr hangingPunct="0">
              <a:buNone/>
            </a:pPr>
            <a:endParaRPr lang="ru-RU" sz="1600" dirty="0" smtClean="0">
              <a:latin typeface="Arial" pitchFamily="18"/>
              <a:ea typeface="Andale Sans UI" pitchFamily="2"/>
              <a:cs typeface="Tahoma" pitchFamily="2"/>
            </a:endParaRPr>
          </a:p>
          <a:p>
            <a:pPr hangingPunct="0">
              <a:buNone/>
            </a:pPr>
            <a:endParaRPr lang="ru-RU" sz="1600" dirty="0" smtClean="0">
              <a:latin typeface="Arial" pitchFamily="18"/>
              <a:ea typeface="Andale Sans UI" pitchFamily="2"/>
              <a:cs typeface="Tahoma" pitchFamily="2"/>
            </a:endParaRPr>
          </a:p>
          <a:p>
            <a:pPr hangingPunct="0">
              <a:buNone/>
            </a:pPr>
            <a:endParaRPr lang="ru-RU" sz="1600" dirty="0" smtClean="0">
              <a:latin typeface="Arial" pitchFamily="18"/>
              <a:ea typeface="Andale Sans UI" pitchFamily="2"/>
              <a:cs typeface="Tahoma" pitchFamily="2"/>
            </a:endParaRPr>
          </a:p>
          <a:p>
            <a:pPr hangingPunct="0">
              <a:buNone/>
            </a:pPr>
            <a:endParaRPr lang="ru-RU" sz="1600" dirty="0" smtClean="0">
              <a:latin typeface="Arial" pitchFamily="18"/>
              <a:ea typeface="Andale Sans UI" pitchFamily="2"/>
              <a:cs typeface="Tahoma" pitchFamily="2"/>
            </a:endParaRPr>
          </a:p>
          <a:p>
            <a:pPr hangingPunct="0">
              <a:buNone/>
            </a:pPr>
            <a:endParaRPr lang="ru-RU" sz="1600" dirty="0" smtClean="0">
              <a:latin typeface="Arial" pitchFamily="18"/>
              <a:ea typeface="Andale Sans UI" pitchFamily="2"/>
              <a:cs typeface="Tahoma" pitchFamily="2"/>
            </a:endParaRPr>
          </a:p>
          <a:p>
            <a:pPr hangingPunct="0">
              <a:buNone/>
            </a:pPr>
            <a:endParaRPr lang="ru-RU" sz="1600" dirty="0" smtClean="0">
              <a:latin typeface="Arial" pitchFamily="18"/>
              <a:ea typeface="Andale Sans UI" pitchFamily="2"/>
              <a:cs typeface="Tahoma" pitchFamily="2"/>
            </a:endParaRPr>
          </a:p>
          <a:p>
            <a:pPr hangingPunct="0">
              <a:buNone/>
            </a:pPr>
            <a:endParaRPr lang="ru-RU" sz="1600" dirty="0" smtClean="0">
              <a:latin typeface="Arial" pitchFamily="18"/>
              <a:ea typeface="Andale Sans UI" pitchFamily="2"/>
              <a:cs typeface="Tahoma" pitchFamily="2"/>
            </a:endParaRPr>
          </a:p>
          <a:p>
            <a:pPr hangingPunct="0">
              <a:buNone/>
            </a:pPr>
            <a:endParaRPr lang="ru-RU" sz="1600" dirty="0" smtClean="0">
              <a:latin typeface="Arial" pitchFamily="18"/>
              <a:ea typeface="Andale Sans UI" pitchFamily="2"/>
              <a:cs typeface="Tahoma" pitchFamily="2"/>
            </a:endParaRPr>
          </a:p>
          <a:p>
            <a:pPr hangingPunct="0">
              <a:buNone/>
            </a:pPr>
            <a:endParaRPr lang="ru-RU" sz="1600" dirty="0" smtClean="0">
              <a:latin typeface="Arial" pitchFamily="18"/>
              <a:ea typeface="Andale Sans UI" pitchFamily="2"/>
              <a:cs typeface="Tahoma" pitchFamily="2"/>
            </a:endParaRPr>
          </a:p>
          <a:p>
            <a:pPr hangingPunct="0">
              <a:buNone/>
            </a:pPr>
            <a:r>
              <a:rPr lang="ru-RU" sz="1600" dirty="0" smtClean="0">
                <a:latin typeface="Arial" pitchFamily="18"/>
                <a:ea typeface="Andale Sans UI" pitchFamily="2"/>
                <a:cs typeface="Tahoma" pitchFamily="2"/>
              </a:rPr>
              <a:t>                                                                </a:t>
            </a:r>
          </a:p>
          <a:p>
            <a:pPr hangingPunct="0">
              <a:buNone/>
            </a:pPr>
            <a:endParaRPr lang="ru-RU" sz="1600" dirty="0" smtClean="0">
              <a:latin typeface="Arial" pitchFamily="18"/>
              <a:ea typeface="Andale Sans UI" pitchFamily="2"/>
              <a:cs typeface="Tahoma" pitchFamily="2"/>
            </a:endParaRPr>
          </a:p>
          <a:p>
            <a:pPr hangingPunct="0">
              <a:buNone/>
            </a:pPr>
            <a:endParaRPr lang="ru-RU" sz="1600" dirty="0" smtClean="0">
              <a:latin typeface="Arial" pitchFamily="18"/>
              <a:ea typeface="Andale Sans UI" pitchFamily="2"/>
              <a:cs typeface="Tahoma" pitchFamily="2"/>
            </a:endParaRPr>
          </a:p>
          <a:p>
            <a:pPr hangingPunct="0">
              <a:buNone/>
            </a:pPr>
            <a:r>
              <a:rPr lang="ru-RU" sz="1600" dirty="0" smtClean="0">
                <a:latin typeface="Arial" pitchFamily="18"/>
                <a:ea typeface="Andale Sans UI" pitchFamily="2"/>
                <a:cs typeface="Tahoma" pitchFamily="2"/>
              </a:rPr>
              <a:t>                                             </a:t>
            </a:r>
          </a:p>
          <a:p>
            <a:pPr hangingPunct="0">
              <a:buNone/>
            </a:pPr>
            <a:endParaRPr lang="ru-RU" sz="1600" dirty="0" smtClean="0">
              <a:latin typeface="Arial" pitchFamily="18"/>
              <a:ea typeface="Andale Sans UI" pitchFamily="2"/>
              <a:cs typeface="Tahoma" pitchFamily="2"/>
            </a:endParaRPr>
          </a:p>
          <a:p>
            <a:pPr hangingPunct="0">
              <a:buNone/>
            </a:pPr>
            <a:endParaRPr lang="ru-RU" sz="1600" dirty="0" smtClean="0">
              <a:latin typeface="Arial" pitchFamily="18"/>
              <a:ea typeface="Andale Sans UI" pitchFamily="2"/>
              <a:cs typeface="Tahoma" pitchFamily="2"/>
            </a:endParaRPr>
          </a:p>
          <a:p>
            <a:pPr hangingPunct="0">
              <a:buNone/>
            </a:pPr>
            <a:r>
              <a:rPr lang="ru-RU" sz="1600" dirty="0" smtClean="0">
                <a:latin typeface="Arial" pitchFamily="18"/>
                <a:ea typeface="Andale Sans UI" pitchFamily="2"/>
                <a:cs typeface="Tahoma" pitchFamily="2"/>
              </a:rPr>
              <a:t>                                             </a:t>
            </a:r>
            <a:r>
              <a:rPr lang="ru-RU" sz="2800" dirty="0" smtClean="0">
                <a:solidFill>
                  <a:srgbClr val="00B050"/>
                </a:solidFill>
                <a:latin typeface="Monotype Corsiva" pitchFamily="66" charset="0"/>
                <a:ea typeface="Andale Sans UI" pitchFamily="2"/>
                <a:cs typeface="Tahoma" pitchFamily="2"/>
              </a:rPr>
              <a:t>Урок  подготовила  </a:t>
            </a:r>
          </a:p>
          <a:p>
            <a:pPr hangingPunct="0">
              <a:buNone/>
            </a:pPr>
            <a:r>
              <a:rPr lang="ru-RU" sz="2800" dirty="0" smtClean="0">
                <a:solidFill>
                  <a:srgbClr val="00B050"/>
                </a:solidFill>
                <a:latin typeface="Monotype Corsiva" pitchFamily="66" charset="0"/>
                <a:ea typeface="Andale Sans UI" pitchFamily="2"/>
                <a:cs typeface="Tahoma" pitchFamily="2"/>
              </a:rPr>
              <a:t>                                 учитель МОУ «СОШ №53» г.Саратова</a:t>
            </a:r>
          </a:p>
          <a:p>
            <a:pPr hangingPunct="0">
              <a:buNone/>
            </a:pPr>
            <a:r>
              <a:rPr lang="ru-RU" sz="2800" dirty="0" smtClean="0">
                <a:solidFill>
                  <a:srgbClr val="00B050"/>
                </a:solidFill>
                <a:latin typeface="Monotype Corsiva" pitchFamily="66" charset="0"/>
                <a:ea typeface="Andale Sans UI" pitchFamily="2"/>
                <a:cs typeface="Tahoma" pitchFamily="2"/>
              </a:rPr>
              <a:t>                                 Долгова  Галина Викторовна</a:t>
            </a:r>
            <a:endParaRPr lang="de-DE" sz="2800" dirty="0">
              <a:solidFill>
                <a:srgbClr val="00B050"/>
              </a:solidFill>
              <a:latin typeface="Monotype Corsiva" pitchFamily="66" charset="0"/>
              <a:ea typeface="Andale Sans UI" pitchFamily="2"/>
              <a:cs typeface="Tahoma" pitchFamily="2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548680"/>
            <a:ext cx="7992888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Урок технологии</a:t>
            </a:r>
          </a:p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в </a:t>
            </a:r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4 </a:t>
            </a:r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классе</a:t>
            </a:r>
          </a:p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Работа с Бумагой. «Весёлая Игрушка»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-13389" y="0"/>
            <a:ext cx="9143433" cy="685829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олилиния 2"/>
          <p:cNvSpPr/>
          <p:nvPr/>
        </p:nvSpPr>
        <p:spPr>
          <a:xfrm>
            <a:off x="323528" y="162782"/>
            <a:ext cx="8568952" cy="6434570"/>
          </a:xfrm>
          <a:custGeom>
            <a:avLst>
              <a:gd name="f0" fmla="val 189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val 10800"/>
              <a:gd name="f9" fmla="val -2147483647"/>
              <a:gd name="f10" fmla="val 2147483647"/>
              <a:gd name="f11" fmla="+- 0 0 0"/>
              <a:gd name="f12" fmla="*/ f4 1 21600"/>
              <a:gd name="f13" fmla="*/ f5 1 21600"/>
              <a:gd name="f14" fmla="pin 10800 f0 21600"/>
              <a:gd name="f15" fmla="*/ f11 f1 1"/>
              <a:gd name="f16" fmla="val f14"/>
              <a:gd name="f17" fmla="*/ f14 f12 1"/>
              <a:gd name="f18" fmla="*/ f7 f13 1"/>
              <a:gd name="f19" fmla="*/ 0 f12 1"/>
              <a:gd name="f20" fmla="*/ 21600 f12 1"/>
              <a:gd name="f21" fmla="*/ 0 f13 1"/>
              <a:gd name="f22" fmla="*/ 10800 f12 1"/>
              <a:gd name="f23" fmla="*/ f15 1 f3"/>
              <a:gd name="f24" fmla="*/ 10800 f13 1"/>
              <a:gd name="f25" fmla="*/ 21600 f13 1"/>
              <a:gd name="f26" fmla="+- 21600 0 f16"/>
              <a:gd name="f27" fmla="+- f23 0 f2"/>
              <a:gd name="f28" fmla="*/ f26 8000 1"/>
              <a:gd name="f29" fmla="*/ f26 1 2"/>
              <a:gd name="f30" fmla="*/ f26 1 4"/>
              <a:gd name="f31" fmla="*/ f26 1 7"/>
              <a:gd name="f32" fmla="*/ f26 1 16"/>
              <a:gd name="f33" fmla="*/ f28 1 10800"/>
              <a:gd name="f34" fmla="+- f16 f31 0"/>
              <a:gd name="f35" fmla="+- 21600 0 f29"/>
              <a:gd name="f36" fmla="+- f16 f32 0"/>
              <a:gd name="f37" fmla="+- 21600 0 f33"/>
              <a:gd name="f38" fmla="*/ f36 f13 1"/>
              <a:gd name="f39" fmla="+- f37 f30 0"/>
            </a:gdLst>
            <a:ahLst>
              <a:ahXY gdRefX="f0" minX="f8" maxX="f7">
                <a:pos x="f17" y="f18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">
                <a:pos x="f22" y="f21"/>
              </a:cxn>
              <a:cxn ang="f27">
                <a:pos x="f19" y="f24"/>
              </a:cxn>
              <a:cxn ang="f27">
                <a:pos x="f22" y="f25"/>
              </a:cxn>
              <a:cxn ang="f27">
                <a:pos x="f20" y="f24"/>
              </a:cxn>
            </a:cxnLst>
            <a:rect l="f19" t="f21" r="f20" b="f38"/>
            <a:pathLst>
              <a:path w="21600" h="21600">
                <a:moveTo>
                  <a:pt x="f6" y="f6"/>
                </a:moveTo>
                <a:lnTo>
                  <a:pt x="f7" y="f6"/>
                </a:lnTo>
                <a:lnTo>
                  <a:pt x="f7" y="f16"/>
                </a:lnTo>
                <a:lnTo>
                  <a:pt x="f16" y="f7"/>
                </a:lnTo>
                <a:lnTo>
                  <a:pt x="f6" y="f7"/>
                </a:lnTo>
                <a:close/>
              </a:path>
              <a:path w="21600" h="21600">
                <a:moveTo>
                  <a:pt x="f16" y="f7"/>
                </a:moveTo>
                <a:lnTo>
                  <a:pt x="f37" y="f16"/>
                </a:lnTo>
                <a:cubicBezTo>
                  <a:pt x="f39" y="f34"/>
                  <a:pt x="f35" y="f36"/>
                  <a:pt x="f7" y="f16"/>
                </a:cubicBezTo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81639" tIns="40820" rIns="81639" bIns="40820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</a:pPr>
            <a:endParaRPr lang="de-DE" sz="1600" dirty="0"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4" name="WordArt 4"/>
          <p:cNvSpPr/>
          <p:nvPr/>
        </p:nvSpPr>
        <p:spPr>
          <a:xfrm>
            <a:off x="1371443" y="816026"/>
            <a:ext cx="7184924" cy="1540808"/>
          </a:xfrm>
          <a:prstGeom prst="rect">
            <a:avLst/>
          </a:prstGeom>
        </p:spPr>
        <p:txBody>
          <a:bodyPr vert="horz" wrap="none" lIns="81639" tIns="42452" rIns="81639" bIns="42452" fromWordArt="1" anchor="t" anchorCtr="1" compatLnSpc="0">
            <a:prstTxWarp prst="textPlain">
              <a:avLst/>
            </a:prstTxWarp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</a:pPr>
            <a:r>
              <a:rPr lang="de-DE" sz="3300" b="1" i="1" spc="3" dirty="0" err="1">
                <a:ln w="25560">
                  <a:solidFill>
                    <a:srgbClr val="000000"/>
                  </a:solidFill>
                  <a:prstDash val="solid"/>
                  <a:miter/>
                </a:ln>
                <a:solidFill>
                  <a:srgbClr val="00B050"/>
                </a:solidFill>
                <a:latin typeface="Arial" pitchFamily="18"/>
                <a:ea typeface="Arial" pitchFamily="18"/>
                <a:cs typeface="Arial" pitchFamily="18"/>
              </a:rPr>
              <a:t>Техника</a:t>
            </a:r>
            <a:r>
              <a:rPr lang="de-DE" sz="3300" b="1" i="1" spc="3" dirty="0">
                <a:ln w="25560">
                  <a:solidFill>
                    <a:srgbClr val="000000"/>
                  </a:solidFill>
                  <a:prstDash val="solid"/>
                  <a:miter/>
                </a:ln>
                <a:solidFill>
                  <a:srgbClr val="00B050"/>
                </a:solidFill>
                <a:latin typeface="Arial" pitchFamily="18"/>
                <a:ea typeface="Arial" pitchFamily="18"/>
                <a:cs typeface="Arial" pitchFamily="18"/>
              </a:rPr>
              <a:t> </a:t>
            </a:r>
            <a:r>
              <a:rPr lang="de-DE" sz="3300" b="1" i="1" spc="3" dirty="0" err="1">
                <a:ln w="25560">
                  <a:solidFill>
                    <a:srgbClr val="000000"/>
                  </a:solidFill>
                  <a:prstDash val="solid"/>
                  <a:miter/>
                </a:ln>
                <a:solidFill>
                  <a:srgbClr val="00B050"/>
                </a:solidFill>
                <a:latin typeface="Arial" pitchFamily="18"/>
                <a:ea typeface="Arial" pitchFamily="18"/>
                <a:cs typeface="Arial" pitchFamily="18"/>
              </a:rPr>
              <a:t>безопасности</a:t>
            </a:r>
            <a:endParaRPr lang="de-DE" sz="3300" b="1" i="1" spc="3" dirty="0">
              <a:ln w="25560">
                <a:solidFill>
                  <a:srgbClr val="000000"/>
                </a:solidFill>
                <a:prstDash val="solid"/>
                <a:miter/>
              </a:ln>
              <a:solidFill>
                <a:srgbClr val="00B050"/>
              </a:solidFill>
              <a:latin typeface="Arial" pitchFamily="18"/>
              <a:ea typeface="Arial" pitchFamily="18"/>
              <a:cs typeface="Arial" pitchFamily="18"/>
            </a:endParaRPr>
          </a:p>
          <a:p>
            <a:pPr hangingPunct="0">
              <a:buNone/>
            </a:pPr>
            <a:r>
              <a:rPr lang="de-DE" sz="3300" b="1" i="1" spc="3" dirty="0" err="1">
                <a:ln w="25560">
                  <a:solidFill>
                    <a:srgbClr val="000000"/>
                  </a:solidFill>
                  <a:prstDash val="solid"/>
                  <a:miter/>
                </a:ln>
                <a:solidFill>
                  <a:srgbClr val="00B050"/>
                </a:solidFill>
                <a:latin typeface="Arial" pitchFamily="18"/>
                <a:ea typeface="Arial" pitchFamily="18"/>
                <a:cs typeface="Arial" pitchFamily="18"/>
              </a:rPr>
              <a:t>при</a:t>
            </a:r>
            <a:r>
              <a:rPr lang="de-DE" sz="3300" b="1" i="1" spc="3" dirty="0">
                <a:ln w="25560">
                  <a:solidFill>
                    <a:srgbClr val="000000"/>
                  </a:solidFill>
                  <a:prstDash val="solid"/>
                  <a:miter/>
                </a:ln>
                <a:solidFill>
                  <a:srgbClr val="00B050"/>
                </a:solidFill>
                <a:latin typeface="Arial" pitchFamily="18"/>
                <a:ea typeface="Arial" pitchFamily="18"/>
                <a:cs typeface="Arial" pitchFamily="18"/>
              </a:rPr>
              <a:t> </a:t>
            </a:r>
            <a:r>
              <a:rPr lang="de-DE" sz="3300" b="1" i="1" spc="3" dirty="0" err="1">
                <a:ln w="25560">
                  <a:solidFill>
                    <a:srgbClr val="000000"/>
                  </a:solidFill>
                  <a:prstDash val="solid"/>
                  <a:miter/>
                </a:ln>
                <a:solidFill>
                  <a:srgbClr val="00B050"/>
                </a:solidFill>
                <a:latin typeface="Arial" pitchFamily="18"/>
                <a:ea typeface="Arial" pitchFamily="18"/>
                <a:cs typeface="Arial" pitchFamily="18"/>
              </a:rPr>
              <a:t>работе</a:t>
            </a:r>
            <a:r>
              <a:rPr lang="de-DE" sz="3300" b="1" i="1" spc="3" dirty="0">
                <a:ln w="25560">
                  <a:solidFill>
                    <a:srgbClr val="000000"/>
                  </a:solidFill>
                  <a:prstDash val="solid"/>
                  <a:miter/>
                </a:ln>
                <a:solidFill>
                  <a:srgbClr val="00B050"/>
                </a:solidFill>
                <a:latin typeface="Arial" pitchFamily="18"/>
                <a:ea typeface="Arial" pitchFamily="18"/>
                <a:cs typeface="Arial" pitchFamily="18"/>
              </a:rPr>
              <a:t> с </a:t>
            </a:r>
            <a:r>
              <a:rPr lang="de-DE" sz="3300" b="1" i="1" spc="3" dirty="0" err="1">
                <a:ln w="25560">
                  <a:solidFill>
                    <a:srgbClr val="000000"/>
                  </a:solidFill>
                  <a:prstDash val="solid"/>
                  <a:miter/>
                </a:ln>
                <a:solidFill>
                  <a:srgbClr val="00B050"/>
                </a:solidFill>
                <a:latin typeface="Arial" pitchFamily="18"/>
                <a:ea typeface="Arial" pitchFamily="18"/>
                <a:cs typeface="Arial" pitchFamily="18"/>
              </a:rPr>
              <a:t>клеем</a:t>
            </a:r>
            <a:endParaRPr lang="de-DE" sz="3300" b="1" i="1" spc="3" dirty="0">
              <a:ln w="25560">
                <a:solidFill>
                  <a:srgbClr val="000000"/>
                </a:solidFill>
                <a:prstDash val="solid"/>
                <a:miter/>
              </a:ln>
              <a:solidFill>
                <a:srgbClr val="00B050"/>
              </a:solidFill>
              <a:latin typeface="Arial" pitchFamily="18"/>
              <a:ea typeface="Arial" pitchFamily="18"/>
              <a:cs typeface="Arial" pitchFamily="1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1680" y="2841080"/>
            <a:ext cx="7837228" cy="4016920"/>
          </a:xfrm>
          <a:prstGeom prst="rect">
            <a:avLst/>
          </a:prstGeom>
          <a:noFill/>
          <a:ln>
            <a:noFill/>
          </a:ln>
        </p:spPr>
        <p:txBody>
          <a:bodyPr vert="horz" wrap="none" lIns="81639" tIns="40820" rIns="81639" bIns="4082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spcBef>
                <a:spcPts val="1080"/>
              </a:spcBef>
              <a:spcAft>
                <a:spcPts val="900"/>
              </a:spcAft>
              <a:buNone/>
            </a:pPr>
            <a:r>
              <a:rPr lang="de-DE" sz="2500" dirty="0">
                <a:latin typeface="Arial" pitchFamily="18"/>
                <a:ea typeface="Andale Sans UI" pitchFamily="2"/>
                <a:cs typeface="Tahoma" pitchFamily="2"/>
              </a:rPr>
              <a:t>1.С </a:t>
            </a:r>
            <a:r>
              <a:rPr lang="de-DE" sz="2500" dirty="0" err="1">
                <a:latin typeface="Arial" pitchFamily="18"/>
                <a:ea typeface="Andale Sans UI" pitchFamily="2"/>
                <a:cs typeface="Tahoma" pitchFamily="2"/>
              </a:rPr>
              <a:t>клеем</a:t>
            </a:r>
            <a:r>
              <a:rPr lang="de-DE" sz="2500" dirty="0">
                <a:latin typeface="Arial" pitchFamily="18"/>
                <a:ea typeface="Andale Sans UI" pitchFamily="2"/>
                <a:cs typeface="Tahoma" pitchFamily="2"/>
              </a:rPr>
              <a:t> </a:t>
            </a:r>
            <a:r>
              <a:rPr lang="de-DE" sz="2500" dirty="0" err="1">
                <a:latin typeface="Arial" pitchFamily="18"/>
                <a:ea typeface="Andale Sans UI" pitchFamily="2"/>
                <a:cs typeface="Tahoma" pitchFamily="2"/>
              </a:rPr>
              <a:t>обращайтесь</a:t>
            </a:r>
            <a:r>
              <a:rPr lang="de-DE" sz="2500" dirty="0">
                <a:latin typeface="Arial" pitchFamily="18"/>
                <a:ea typeface="Andale Sans UI" pitchFamily="2"/>
                <a:cs typeface="Tahoma" pitchFamily="2"/>
              </a:rPr>
              <a:t> </a:t>
            </a:r>
            <a:r>
              <a:rPr lang="de-DE" sz="2500" dirty="0" err="1">
                <a:latin typeface="Arial" pitchFamily="18"/>
                <a:ea typeface="Andale Sans UI" pitchFamily="2"/>
                <a:cs typeface="Tahoma" pitchFamily="2"/>
              </a:rPr>
              <a:t>осторожно</a:t>
            </a:r>
            <a:r>
              <a:rPr lang="de-DE" sz="2500" dirty="0">
                <a:latin typeface="Arial" pitchFamily="18"/>
                <a:ea typeface="Andale Sans UI" pitchFamily="2"/>
                <a:cs typeface="Tahoma" pitchFamily="2"/>
              </a:rPr>
              <a:t>. </a:t>
            </a:r>
            <a:r>
              <a:rPr lang="de-DE" sz="2500" dirty="0" err="1">
                <a:latin typeface="Arial" pitchFamily="18"/>
                <a:ea typeface="Andale Sans UI" pitchFamily="2"/>
                <a:cs typeface="Tahoma" pitchFamily="2"/>
              </a:rPr>
              <a:t>Клей</a:t>
            </a:r>
            <a:r>
              <a:rPr lang="de-DE" sz="2500" dirty="0">
                <a:latin typeface="Arial" pitchFamily="18"/>
                <a:ea typeface="Andale Sans UI" pitchFamily="2"/>
                <a:cs typeface="Tahoma" pitchFamily="2"/>
              </a:rPr>
              <a:t> </a:t>
            </a:r>
            <a:r>
              <a:rPr lang="de-DE" sz="2500" dirty="0" err="1">
                <a:latin typeface="Arial" pitchFamily="18"/>
                <a:ea typeface="Andale Sans UI" pitchFamily="2"/>
                <a:cs typeface="Tahoma" pitchFamily="2"/>
              </a:rPr>
              <a:t>ядовит</a:t>
            </a:r>
            <a:r>
              <a:rPr lang="de-DE" sz="2500" dirty="0">
                <a:latin typeface="Arial" pitchFamily="18"/>
                <a:ea typeface="Andale Sans UI" pitchFamily="2"/>
                <a:cs typeface="Tahoma" pitchFamily="2"/>
              </a:rPr>
              <a:t>!</a:t>
            </a:r>
          </a:p>
          <a:p>
            <a:pPr hangingPunct="0">
              <a:spcBef>
                <a:spcPts val="1080"/>
              </a:spcBef>
              <a:spcAft>
                <a:spcPts val="900"/>
              </a:spcAft>
              <a:buNone/>
            </a:pPr>
            <a:r>
              <a:rPr lang="de-DE" sz="2500" dirty="0" smtClean="0">
                <a:latin typeface="Arial" pitchFamily="18"/>
                <a:ea typeface="Andale Sans UI" pitchFamily="2"/>
                <a:cs typeface="Tahoma" pitchFamily="2"/>
              </a:rPr>
              <a:t>2.При </a:t>
            </a:r>
            <a:r>
              <a:rPr lang="de-DE" sz="2500" dirty="0" err="1">
                <a:latin typeface="Arial" pitchFamily="18"/>
                <a:ea typeface="Andale Sans UI" pitchFamily="2"/>
                <a:cs typeface="Tahoma" pitchFamily="2"/>
              </a:rPr>
              <a:t>попадании</a:t>
            </a:r>
            <a:r>
              <a:rPr lang="de-DE" sz="2500" dirty="0">
                <a:latin typeface="Arial" pitchFamily="18"/>
                <a:ea typeface="Andale Sans UI" pitchFamily="2"/>
                <a:cs typeface="Tahoma" pitchFamily="2"/>
              </a:rPr>
              <a:t> </a:t>
            </a:r>
            <a:r>
              <a:rPr lang="de-DE" sz="2500" dirty="0" err="1">
                <a:latin typeface="Arial" pitchFamily="18"/>
                <a:ea typeface="Andale Sans UI" pitchFamily="2"/>
                <a:cs typeface="Tahoma" pitchFamily="2"/>
              </a:rPr>
              <a:t>клея</a:t>
            </a:r>
            <a:r>
              <a:rPr lang="de-DE" sz="2500" dirty="0">
                <a:latin typeface="Arial" pitchFamily="18"/>
                <a:ea typeface="Andale Sans UI" pitchFamily="2"/>
                <a:cs typeface="Tahoma" pitchFamily="2"/>
              </a:rPr>
              <a:t> в </a:t>
            </a:r>
            <a:r>
              <a:rPr lang="de-DE" sz="2500" dirty="0" err="1">
                <a:latin typeface="Arial" pitchFamily="18"/>
                <a:ea typeface="Andale Sans UI" pitchFamily="2"/>
                <a:cs typeface="Tahoma" pitchFamily="2"/>
              </a:rPr>
              <a:t>глаза</a:t>
            </a:r>
            <a:r>
              <a:rPr lang="de-DE" sz="2500" dirty="0">
                <a:latin typeface="Arial" pitchFamily="18"/>
                <a:ea typeface="Andale Sans UI" pitchFamily="2"/>
                <a:cs typeface="Tahoma" pitchFamily="2"/>
              </a:rPr>
              <a:t> </a:t>
            </a:r>
            <a:r>
              <a:rPr lang="de-DE" sz="2500" dirty="0" smtClean="0">
                <a:latin typeface="Arial" pitchFamily="18"/>
                <a:ea typeface="Andale Sans UI" pitchFamily="2"/>
                <a:cs typeface="Tahoma" pitchFamily="2"/>
              </a:rPr>
              <a:t> </a:t>
            </a:r>
            <a:r>
              <a:rPr lang="de-DE" sz="2500" dirty="0" err="1" smtClean="0">
                <a:latin typeface="Arial" pitchFamily="18"/>
                <a:ea typeface="Andale Sans UI" pitchFamily="2"/>
                <a:cs typeface="Tahoma" pitchFamily="2"/>
              </a:rPr>
              <a:t>немедленно</a:t>
            </a:r>
            <a:endParaRPr lang="ru-RU" sz="2500" dirty="0" smtClean="0">
              <a:latin typeface="Arial" pitchFamily="18"/>
              <a:ea typeface="Andale Sans UI" pitchFamily="2"/>
              <a:cs typeface="Tahoma" pitchFamily="2"/>
            </a:endParaRPr>
          </a:p>
          <a:p>
            <a:pPr hangingPunct="0">
              <a:spcBef>
                <a:spcPts val="1080"/>
              </a:spcBef>
              <a:spcAft>
                <a:spcPts val="900"/>
              </a:spcAft>
              <a:buNone/>
            </a:pPr>
            <a:r>
              <a:rPr lang="de-DE" sz="2500" dirty="0" smtClean="0">
                <a:latin typeface="Arial" pitchFamily="18"/>
                <a:ea typeface="Andale Sans UI" pitchFamily="2"/>
                <a:cs typeface="Tahoma" pitchFamily="2"/>
              </a:rPr>
              <a:t> </a:t>
            </a:r>
            <a:r>
              <a:rPr lang="de-DE" sz="2500" dirty="0" err="1" smtClean="0">
                <a:latin typeface="Arial" pitchFamily="18"/>
                <a:ea typeface="Andale Sans UI" pitchFamily="2"/>
                <a:cs typeface="Tahoma" pitchFamily="2"/>
              </a:rPr>
              <a:t>пром</a:t>
            </a:r>
            <a:r>
              <a:rPr lang="ru-RU" sz="2500" dirty="0" err="1" smtClean="0">
                <a:latin typeface="Arial" pitchFamily="18"/>
                <a:ea typeface="Andale Sans UI" pitchFamily="2"/>
                <a:cs typeface="Tahoma" pitchFamily="2"/>
              </a:rPr>
              <a:t>ойте</a:t>
            </a:r>
            <a:r>
              <a:rPr lang="de-DE" sz="2500" dirty="0" smtClean="0">
                <a:latin typeface="Arial" pitchFamily="18"/>
                <a:ea typeface="Andale Sans UI" pitchFamily="2"/>
                <a:cs typeface="Tahoma" pitchFamily="2"/>
              </a:rPr>
              <a:t> </a:t>
            </a:r>
            <a:r>
              <a:rPr lang="de-DE" sz="2500" dirty="0" err="1">
                <a:latin typeface="Arial" pitchFamily="18"/>
                <a:ea typeface="Andale Sans UI" pitchFamily="2"/>
                <a:cs typeface="Tahoma" pitchFamily="2"/>
              </a:rPr>
              <a:t>их</a:t>
            </a:r>
            <a:r>
              <a:rPr lang="de-DE" sz="2500" dirty="0">
                <a:latin typeface="Arial" pitchFamily="18"/>
                <a:ea typeface="Andale Sans UI" pitchFamily="2"/>
                <a:cs typeface="Tahoma" pitchFamily="2"/>
              </a:rPr>
              <a:t> </a:t>
            </a:r>
            <a:r>
              <a:rPr lang="de-DE" sz="2500" dirty="0" smtClean="0">
                <a:latin typeface="Arial" pitchFamily="18"/>
                <a:ea typeface="Andale Sans UI" pitchFamily="2"/>
                <a:cs typeface="Tahoma" pitchFamily="2"/>
              </a:rPr>
              <a:t> </a:t>
            </a:r>
            <a:r>
              <a:rPr lang="de-DE" sz="2500" dirty="0" err="1" smtClean="0">
                <a:latin typeface="Arial" pitchFamily="18"/>
                <a:ea typeface="Andale Sans UI" pitchFamily="2"/>
                <a:cs typeface="Tahoma" pitchFamily="2"/>
              </a:rPr>
              <a:t>вод</a:t>
            </a:r>
            <a:r>
              <a:rPr lang="ru-RU" sz="2500" dirty="0" smtClean="0">
                <a:latin typeface="Arial" pitchFamily="18"/>
                <a:ea typeface="Andale Sans UI" pitchFamily="2"/>
                <a:cs typeface="Tahoma" pitchFamily="2"/>
              </a:rPr>
              <a:t>ой</a:t>
            </a:r>
            <a:r>
              <a:rPr lang="de-DE" sz="2500" dirty="0" smtClean="0">
                <a:latin typeface="Arial" pitchFamily="18"/>
                <a:ea typeface="Andale Sans UI" pitchFamily="2"/>
                <a:cs typeface="Tahoma" pitchFamily="2"/>
              </a:rPr>
              <a:t>.</a:t>
            </a:r>
            <a:endParaRPr lang="de-DE" sz="2500" dirty="0">
              <a:latin typeface="Arial" pitchFamily="18"/>
              <a:ea typeface="Andale Sans UI" pitchFamily="2"/>
              <a:cs typeface="Tahoma" pitchFamily="2"/>
            </a:endParaRPr>
          </a:p>
          <a:p>
            <a:pPr hangingPunct="0">
              <a:spcBef>
                <a:spcPts val="1080"/>
              </a:spcBef>
              <a:spcAft>
                <a:spcPts val="900"/>
              </a:spcAft>
              <a:buNone/>
            </a:pPr>
            <a:r>
              <a:rPr lang="de-DE" sz="2500" dirty="0">
                <a:latin typeface="Arial" pitchFamily="18"/>
                <a:ea typeface="Andale Sans UI" pitchFamily="2"/>
                <a:cs typeface="Tahoma" pitchFamily="2"/>
              </a:rPr>
              <a:t>5.По </a:t>
            </a:r>
            <a:r>
              <a:rPr lang="de-DE" sz="2500" dirty="0" err="1">
                <a:latin typeface="Arial" pitchFamily="18"/>
                <a:ea typeface="Andale Sans UI" pitchFamily="2"/>
                <a:cs typeface="Tahoma" pitchFamily="2"/>
              </a:rPr>
              <a:t>окончании</a:t>
            </a:r>
            <a:r>
              <a:rPr lang="de-DE" sz="2500" dirty="0">
                <a:latin typeface="Arial" pitchFamily="18"/>
                <a:ea typeface="Andale Sans UI" pitchFamily="2"/>
                <a:cs typeface="Tahoma" pitchFamily="2"/>
              </a:rPr>
              <a:t> </a:t>
            </a:r>
            <a:r>
              <a:rPr lang="de-DE" sz="2500" dirty="0" err="1">
                <a:latin typeface="Arial" pitchFamily="18"/>
                <a:ea typeface="Andale Sans UI" pitchFamily="2"/>
                <a:cs typeface="Tahoma" pitchFamily="2"/>
              </a:rPr>
              <a:t>работы</a:t>
            </a:r>
            <a:r>
              <a:rPr lang="de-DE" sz="2500" dirty="0">
                <a:latin typeface="Arial" pitchFamily="18"/>
                <a:ea typeface="Andale Sans UI" pitchFamily="2"/>
                <a:cs typeface="Tahoma" pitchFamily="2"/>
              </a:rPr>
              <a:t> </a:t>
            </a:r>
            <a:r>
              <a:rPr lang="de-DE" sz="2500" dirty="0" err="1">
                <a:latin typeface="Arial" pitchFamily="18"/>
                <a:ea typeface="Andale Sans UI" pitchFamily="2"/>
                <a:cs typeface="Tahoma" pitchFamily="2"/>
              </a:rPr>
              <a:t>обязательно</a:t>
            </a:r>
            <a:r>
              <a:rPr lang="de-DE" sz="2500" dirty="0">
                <a:latin typeface="Arial" pitchFamily="18"/>
                <a:ea typeface="Andale Sans UI" pitchFamily="2"/>
                <a:cs typeface="Tahoma" pitchFamily="2"/>
              </a:rPr>
              <a:t> </a:t>
            </a:r>
            <a:r>
              <a:rPr lang="de-DE" sz="2500" dirty="0" err="1" smtClean="0">
                <a:latin typeface="Arial" pitchFamily="18"/>
                <a:ea typeface="Andale Sans UI" pitchFamily="2"/>
                <a:cs typeface="Tahoma" pitchFamily="2"/>
              </a:rPr>
              <a:t>вым</a:t>
            </a:r>
            <a:r>
              <a:rPr lang="ru-RU" sz="2500" dirty="0" smtClean="0">
                <a:latin typeface="Arial" pitchFamily="18"/>
                <a:ea typeface="Andale Sans UI" pitchFamily="2"/>
                <a:cs typeface="Tahoma" pitchFamily="2"/>
              </a:rPr>
              <a:t>ой</a:t>
            </a:r>
            <a:r>
              <a:rPr lang="de-DE" sz="2500" dirty="0" smtClean="0">
                <a:latin typeface="Arial" pitchFamily="18"/>
                <a:ea typeface="Andale Sans UI" pitchFamily="2"/>
                <a:cs typeface="Tahoma" pitchFamily="2"/>
              </a:rPr>
              <a:t> </a:t>
            </a:r>
            <a:r>
              <a:rPr lang="de-DE" sz="2500" dirty="0" err="1">
                <a:latin typeface="Arial" pitchFamily="18"/>
                <a:ea typeface="Andale Sans UI" pitchFamily="2"/>
                <a:cs typeface="Tahoma" pitchFamily="2"/>
              </a:rPr>
              <a:t>руки</a:t>
            </a:r>
            <a:r>
              <a:rPr lang="de-DE" sz="2500" dirty="0">
                <a:latin typeface="Arial" pitchFamily="18"/>
                <a:ea typeface="Andale Sans UI" pitchFamily="2"/>
                <a:cs typeface="Tahoma" pitchFamily="2"/>
              </a:rPr>
              <a:t>.</a:t>
            </a:r>
          </a:p>
          <a:p>
            <a:pPr hangingPunct="0">
              <a:spcBef>
                <a:spcPts val="1080"/>
              </a:spcBef>
              <a:spcAft>
                <a:spcPts val="900"/>
              </a:spcAft>
              <a:buNone/>
            </a:pPr>
            <a:r>
              <a:rPr lang="de-DE" sz="2500" dirty="0">
                <a:latin typeface="Arial" pitchFamily="18"/>
                <a:ea typeface="Andale Sans UI" pitchFamily="2"/>
                <a:cs typeface="Tahoma" pitchFamily="2"/>
              </a:rPr>
              <a:t>6.При </a:t>
            </a:r>
            <a:r>
              <a:rPr lang="de-DE" sz="2500" dirty="0" err="1">
                <a:latin typeface="Arial" pitchFamily="18"/>
                <a:ea typeface="Andale Sans UI" pitchFamily="2"/>
                <a:cs typeface="Tahoma" pitchFamily="2"/>
              </a:rPr>
              <a:t>работе</a:t>
            </a:r>
            <a:r>
              <a:rPr lang="de-DE" sz="2500" dirty="0">
                <a:latin typeface="Arial" pitchFamily="18"/>
                <a:ea typeface="Andale Sans UI" pitchFamily="2"/>
                <a:cs typeface="Tahoma" pitchFamily="2"/>
              </a:rPr>
              <a:t> с </a:t>
            </a:r>
            <a:r>
              <a:rPr lang="de-DE" sz="2500" dirty="0" err="1">
                <a:latin typeface="Arial" pitchFamily="18"/>
                <a:ea typeface="Andale Sans UI" pitchFamily="2"/>
                <a:cs typeface="Tahoma" pitchFamily="2"/>
              </a:rPr>
              <a:t>клеем</a:t>
            </a:r>
            <a:r>
              <a:rPr lang="de-DE" sz="2500" dirty="0">
                <a:latin typeface="Arial" pitchFamily="18"/>
                <a:ea typeface="Andale Sans UI" pitchFamily="2"/>
                <a:cs typeface="Tahoma" pitchFamily="2"/>
              </a:rPr>
              <a:t> </a:t>
            </a:r>
            <a:r>
              <a:rPr lang="de-DE" sz="2500" dirty="0" err="1">
                <a:latin typeface="Arial" pitchFamily="18"/>
                <a:ea typeface="Andale Sans UI" pitchFamily="2"/>
                <a:cs typeface="Tahoma" pitchFamily="2"/>
              </a:rPr>
              <a:t>пользуйтесь</a:t>
            </a:r>
            <a:r>
              <a:rPr lang="de-DE" sz="2500" dirty="0">
                <a:latin typeface="Arial" pitchFamily="18"/>
                <a:ea typeface="Andale Sans UI" pitchFamily="2"/>
                <a:cs typeface="Tahoma" pitchFamily="2"/>
              </a:rPr>
              <a:t> </a:t>
            </a:r>
            <a:r>
              <a:rPr lang="de-DE" sz="2500" dirty="0" err="1">
                <a:latin typeface="Arial" pitchFamily="18"/>
                <a:ea typeface="Andale Sans UI" pitchFamily="2"/>
                <a:cs typeface="Tahoma" pitchFamily="2"/>
              </a:rPr>
              <a:t>салфеткой</a:t>
            </a:r>
            <a:r>
              <a:rPr lang="de-DE" sz="2500" dirty="0">
                <a:latin typeface="Arial" pitchFamily="18"/>
                <a:ea typeface="Andale Sans UI" pitchFamily="2"/>
                <a:cs typeface="Tahoma" pitchFamily="2"/>
              </a:rPr>
              <a:t>.</a:t>
            </a:r>
          </a:p>
          <a:p>
            <a:pPr hangingPunct="0">
              <a:spcBef>
                <a:spcPts val="1080"/>
              </a:spcBef>
              <a:spcAft>
                <a:spcPts val="900"/>
              </a:spcAft>
              <a:buNone/>
            </a:pPr>
            <a:endParaRPr lang="de-DE" sz="2500" dirty="0">
              <a:latin typeface="Arial" pitchFamily="18"/>
              <a:ea typeface="Andale Sans UI" pitchFamily="2"/>
              <a:cs typeface="Tahoma" pitchFamily="2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-13389" y="0"/>
            <a:ext cx="9143433" cy="685829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олилиния 2"/>
          <p:cNvSpPr/>
          <p:nvPr/>
        </p:nvSpPr>
        <p:spPr>
          <a:xfrm>
            <a:off x="323528" y="162782"/>
            <a:ext cx="8496944" cy="6531709"/>
          </a:xfrm>
          <a:custGeom>
            <a:avLst>
              <a:gd name="f0" fmla="val 189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val 10800"/>
              <a:gd name="f9" fmla="val -2147483647"/>
              <a:gd name="f10" fmla="val 2147483647"/>
              <a:gd name="f11" fmla="+- 0 0 0"/>
              <a:gd name="f12" fmla="*/ f4 1 21600"/>
              <a:gd name="f13" fmla="*/ f5 1 21600"/>
              <a:gd name="f14" fmla="pin 10800 f0 21600"/>
              <a:gd name="f15" fmla="*/ f11 f1 1"/>
              <a:gd name="f16" fmla="val f14"/>
              <a:gd name="f17" fmla="*/ f14 f12 1"/>
              <a:gd name="f18" fmla="*/ f7 f13 1"/>
              <a:gd name="f19" fmla="*/ 0 f12 1"/>
              <a:gd name="f20" fmla="*/ 21600 f12 1"/>
              <a:gd name="f21" fmla="*/ 0 f13 1"/>
              <a:gd name="f22" fmla="*/ 10800 f12 1"/>
              <a:gd name="f23" fmla="*/ f15 1 f3"/>
              <a:gd name="f24" fmla="*/ 10800 f13 1"/>
              <a:gd name="f25" fmla="*/ 21600 f13 1"/>
              <a:gd name="f26" fmla="+- 21600 0 f16"/>
              <a:gd name="f27" fmla="+- f23 0 f2"/>
              <a:gd name="f28" fmla="*/ f26 8000 1"/>
              <a:gd name="f29" fmla="*/ f26 1 2"/>
              <a:gd name="f30" fmla="*/ f26 1 4"/>
              <a:gd name="f31" fmla="*/ f26 1 7"/>
              <a:gd name="f32" fmla="*/ f26 1 16"/>
              <a:gd name="f33" fmla="*/ f28 1 10800"/>
              <a:gd name="f34" fmla="+- f16 f31 0"/>
              <a:gd name="f35" fmla="+- 21600 0 f29"/>
              <a:gd name="f36" fmla="+- f16 f32 0"/>
              <a:gd name="f37" fmla="+- 21600 0 f33"/>
              <a:gd name="f38" fmla="*/ f36 f13 1"/>
              <a:gd name="f39" fmla="+- f37 f30 0"/>
            </a:gdLst>
            <a:ahLst>
              <a:ahXY gdRefX="f0" minX="f8" maxX="f7">
                <a:pos x="f17" y="f18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">
                <a:pos x="f22" y="f21"/>
              </a:cxn>
              <a:cxn ang="f27">
                <a:pos x="f19" y="f24"/>
              </a:cxn>
              <a:cxn ang="f27">
                <a:pos x="f22" y="f25"/>
              </a:cxn>
              <a:cxn ang="f27">
                <a:pos x="f20" y="f24"/>
              </a:cxn>
            </a:cxnLst>
            <a:rect l="f19" t="f21" r="f20" b="f38"/>
            <a:pathLst>
              <a:path w="21600" h="21600">
                <a:moveTo>
                  <a:pt x="f6" y="f6"/>
                </a:moveTo>
                <a:lnTo>
                  <a:pt x="f7" y="f6"/>
                </a:lnTo>
                <a:lnTo>
                  <a:pt x="f7" y="f16"/>
                </a:lnTo>
                <a:lnTo>
                  <a:pt x="f16" y="f7"/>
                </a:lnTo>
                <a:lnTo>
                  <a:pt x="f6" y="f7"/>
                </a:lnTo>
                <a:close/>
              </a:path>
              <a:path w="21600" h="21600">
                <a:moveTo>
                  <a:pt x="f16" y="f7"/>
                </a:moveTo>
                <a:lnTo>
                  <a:pt x="f37" y="f16"/>
                </a:lnTo>
                <a:cubicBezTo>
                  <a:pt x="f39" y="f34"/>
                  <a:pt x="f35" y="f36"/>
                  <a:pt x="f7" y="f16"/>
                </a:cubicBezTo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81639" tIns="40820" rIns="81639" bIns="40820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</a:pPr>
            <a:endParaRPr lang="de-DE" sz="1600" dirty="0"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4" name="WordArt 4"/>
          <p:cNvSpPr/>
          <p:nvPr/>
        </p:nvSpPr>
        <p:spPr>
          <a:xfrm>
            <a:off x="1331640" y="260648"/>
            <a:ext cx="6702187" cy="1208622"/>
          </a:xfrm>
          <a:prstGeom prst="rect">
            <a:avLst/>
          </a:prstGeom>
        </p:spPr>
        <p:txBody>
          <a:bodyPr vert="horz" wrap="none" lIns="81639" tIns="42452" rIns="81639" bIns="42452" fromWordArt="1" anchor="t" anchorCtr="1" compatLnSpc="0">
            <a:prstTxWarp prst="textPlain">
              <a:avLst>
                <a:gd name="adj" fmla="val 50476"/>
              </a:avLst>
            </a:prstTxWarp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</a:pPr>
            <a:r>
              <a:rPr lang="de-DE" sz="3300" b="1" i="1" spc="3" dirty="0" err="1">
                <a:ln w="25560">
                  <a:solidFill>
                    <a:srgbClr val="000000"/>
                  </a:solidFill>
                  <a:prstDash val="solid"/>
                  <a:miter/>
                </a:ln>
                <a:solidFill>
                  <a:srgbClr val="00B050"/>
                </a:solidFill>
                <a:latin typeface="Arial" pitchFamily="18"/>
                <a:ea typeface="Arial" pitchFamily="18"/>
                <a:cs typeface="Arial" pitchFamily="18"/>
              </a:rPr>
              <a:t>Техника</a:t>
            </a:r>
            <a:r>
              <a:rPr lang="de-DE" sz="3300" b="1" i="1" spc="3" dirty="0">
                <a:ln w="25560">
                  <a:solidFill>
                    <a:srgbClr val="000000"/>
                  </a:solidFill>
                  <a:prstDash val="solid"/>
                  <a:miter/>
                </a:ln>
                <a:solidFill>
                  <a:srgbClr val="00B050"/>
                </a:solidFill>
                <a:latin typeface="Arial" pitchFamily="18"/>
                <a:ea typeface="Arial" pitchFamily="18"/>
                <a:cs typeface="Arial" pitchFamily="18"/>
              </a:rPr>
              <a:t> </a:t>
            </a:r>
            <a:r>
              <a:rPr lang="de-DE" sz="3300" b="1" i="1" spc="3" dirty="0" err="1">
                <a:ln w="25560">
                  <a:solidFill>
                    <a:srgbClr val="000000"/>
                  </a:solidFill>
                  <a:prstDash val="solid"/>
                  <a:miter/>
                </a:ln>
                <a:solidFill>
                  <a:srgbClr val="00B050"/>
                </a:solidFill>
                <a:latin typeface="Arial" pitchFamily="18"/>
                <a:ea typeface="Arial" pitchFamily="18"/>
                <a:cs typeface="Arial" pitchFamily="18"/>
              </a:rPr>
              <a:t>безопасности</a:t>
            </a:r>
            <a:endParaRPr lang="de-DE" sz="3300" b="1" i="1" spc="3" dirty="0">
              <a:ln w="25560">
                <a:solidFill>
                  <a:srgbClr val="000000"/>
                </a:solidFill>
                <a:prstDash val="solid"/>
                <a:miter/>
              </a:ln>
              <a:solidFill>
                <a:srgbClr val="00B050"/>
              </a:solidFill>
              <a:latin typeface="Arial" pitchFamily="18"/>
              <a:ea typeface="Arial" pitchFamily="18"/>
              <a:cs typeface="Arial" pitchFamily="18"/>
            </a:endParaRPr>
          </a:p>
          <a:p>
            <a:pPr hangingPunct="0">
              <a:buNone/>
            </a:pPr>
            <a:r>
              <a:rPr lang="de-DE" sz="3300" b="1" i="1" spc="3" dirty="0" err="1">
                <a:ln w="25560">
                  <a:solidFill>
                    <a:srgbClr val="000000"/>
                  </a:solidFill>
                  <a:prstDash val="solid"/>
                  <a:miter/>
                </a:ln>
                <a:solidFill>
                  <a:srgbClr val="00B050"/>
                </a:solidFill>
                <a:latin typeface="Arial" pitchFamily="18"/>
                <a:ea typeface="Arial" pitchFamily="18"/>
                <a:cs typeface="Arial" pitchFamily="18"/>
              </a:rPr>
              <a:t>при</a:t>
            </a:r>
            <a:r>
              <a:rPr lang="de-DE" sz="3300" b="1" i="1" spc="3" dirty="0">
                <a:ln w="25560">
                  <a:solidFill>
                    <a:srgbClr val="000000"/>
                  </a:solidFill>
                  <a:prstDash val="solid"/>
                  <a:miter/>
                </a:ln>
                <a:solidFill>
                  <a:srgbClr val="00B050"/>
                </a:solidFill>
                <a:latin typeface="Arial" pitchFamily="18"/>
                <a:ea typeface="Arial" pitchFamily="18"/>
                <a:cs typeface="Arial" pitchFamily="18"/>
              </a:rPr>
              <a:t> </a:t>
            </a:r>
            <a:r>
              <a:rPr lang="de-DE" sz="3300" b="1" i="1" spc="3" dirty="0" err="1">
                <a:ln w="25560">
                  <a:solidFill>
                    <a:srgbClr val="000000"/>
                  </a:solidFill>
                  <a:prstDash val="solid"/>
                  <a:miter/>
                </a:ln>
                <a:solidFill>
                  <a:srgbClr val="00B050"/>
                </a:solidFill>
                <a:latin typeface="Arial" pitchFamily="18"/>
                <a:ea typeface="Arial" pitchFamily="18"/>
                <a:cs typeface="Arial" pitchFamily="18"/>
              </a:rPr>
              <a:t>работе</a:t>
            </a:r>
            <a:r>
              <a:rPr lang="de-DE" sz="3300" b="1" i="1" spc="3" dirty="0">
                <a:ln w="25560">
                  <a:solidFill>
                    <a:srgbClr val="000000"/>
                  </a:solidFill>
                  <a:prstDash val="solid"/>
                  <a:miter/>
                </a:ln>
                <a:solidFill>
                  <a:srgbClr val="00B050"/>
                </a:solidFill>
                <a:latin typeface="Arial" pitchFamily="18"/>
                <a:ea typeface="Arial" pitchFamily="18"/>
                <a:cs typeface="Arial" pitchFamily="18"/>
              </a:rPr>
              <a:t> с </a:t>
            </a:r>
            <a:r>
              <a:rPr lang="de-DE" sz="3300" b="1" i="1" spc="3" dirty="0" err="1">
                <a:ln w="25560">
                  <a:solidFill>
                    <a:srgbClr val="000000"/>
                  </a:solidFill>
                  <a:prstDash val="solid"/>
                  <a:miter/>
                </a:ln>
                <a:solidFill>
                  <a:srgbClr val="00B050"/>
                </a:solidFill>
                <a:latin typeface="Arial" pitchFamily="18"/>
                <a:ea typeface="Arial" pitchFamily="18"/>
                <a:cs typeface="Arial" pitchFamily="18"/>
              </a:rPr>
              <a:t>ножницами</a:t>
            </a:r>
            <a:endParaRPr lang="de-DE" sz="3300" b="1" i="1" spc="3" dirty="0">
              <a:ln w="25560">
                <a:solidFill>
                  <a:srgbClr val="000000"/>
                </a:solidFill>
                <a:prstDash val="solid"/>
                <a:miter/>
              </a:ln>
              <a:solidFill>
                <a:srgbClr val="00B050"/>
              </a:solidFill>
              <a:latin typeface="Arial" pitchFamily="18"/>
              <a:ea typeface="Arial" pitchFamily="18"/>
              <a:cs typeface="Arial" pitchFamily="1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1680" y="1730566"/>
            <a:ext cx="8490331" cy="1293932"/>
          </a:xfrm>
          <a:prstGeom prst="rect">
            <a:avLst/>
          </a:prstGeom>
          <a:noFill/>
          <a:ln>
            <a:noFill/>
          </a:ln>
        </p:spPr>
        <p:txBody>
          <a:bodyPr vert="horz" wrap="none" lIns="81639" tIns="40820" rIns="81639" bIns="4082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spcBef>
                <a:spcPts val="1080"/>
              </a:spcBef>
              <a:spcAft>
                <a:spcPts val="900"/>
              </a:spcAft>
              <a:buNone/>
            </a:pPr>
            <a:r>
              <a:rPr lang="de-DE" sz="2500" dirty="0">
                <a:latin typeface="Arial" pitchFamily="18"/>
                <a:ea typeface="Andale Sans UI" pitchFamily="2"/>
                <a:cs typeface="Tahoma" pitchFamily="2"/>
              </a:rPr>
              <a:t>1.Храните </a:t>
            </a:r>
            <a:r>
              <a:rPr lang="de-DE" sz="2500" dirty="0" err="1">
                <a:latin typeface="Arial" pitchFamily="18"/>
                <a:ea typeface="Andale Sans UI" pitchFamily="2"/>
                <a:cs typeface="Tahoma" pitchFamily="2"/>
              </a:rPr>
              <a:t>ножницы</a:t>
            </a:r>
            <a:r>
              <a:rPr lang="de-DE" sz="2500" dirty="0">
                <a:latin typeface="Arial" pitchFamily="18"/>
                <a:ea typeface="Andale Sans UI" pitchFamily="2"/>
                <a:cs typeface="Tahoma" pitchFamily="2"/>
              </a:rPr>
              <a:t> в </a:t>
            </a:r>
            <a:r>
              <a:rPr lang="de-DE" sz="2500" dirty="0" err="1">
                <a:latin typeface="Arial" pitchFamily="18"/>
                <a:ea typeface="Andale Sans UI" pitchFamily="2"/>
                <a:cs typeface="Tahoma" pitchFamily="2"/>
              </a:rPr>
              <a:t>указанном</a:t>
            </a:r>
            <a:r>
              <a:rPr lang="de-DE" sz="2500" dirty="0">
                <a:latin typeface="Arial" pitchFamily="18"/>
                <a:ea typeface="Andale Sans UI" pitchFamily="2"/>
                <a:cs typeface="Tahoma" pitchFamily="2"/>
              </a:rPr>
              <a:t> </a:t>
            </a:r>
            <a:r>
              <a:rPr lang="de-DE" sz="2500" dirty="0" err="1" smtClean="0">
                <a:latin typeface="Arial" pitchFamily="18"/>
                <a:ea typeface="Andale Sans UI" pitchFamily="2"/>
                <a:cs typeface="Tahoma" pitchFamily="2"/>
              </a:rPr>
              <a:t>месте</a:t>
            </a:r>
            <a:r>
              <a:rPr lang="de-DE" sz="2500" dirty="0" smtClean="0">
                <a:latin typeface="Arial" pitchFamily="18"/>
                <a:ea typeface="Andale Sans UI" pitchFamily="2"/>
                <a:cs typeface="Tahoma" pitchFamily="2"/>
              </a:rPr>
              <a:t>.</a:t>
            </a:r>
            <a:endParaRPr lang="de-DE" sz="2500" dirty="0">
              <a:latin typeface="Arial" pitchFamily="18"/>
              <a:ea typeface="Andale Sans UI" pitchFamily="2"/>
              <a:cs typeface="Tahoma" pitchFamily="2"/>
            </a:endParaRPr>
          </a:p>
          <a:p>
            <a:pPr hangingPunct="0">
              <a:spcBef>
                <a:spcPts val="1080"/>
              </a:spcBef>
              <a:spcAft>
                <a:spcPts val="900"/>
              </a:spcAft>
              <a:buNone/>
            </a:pPr>
            <a:endParaRPr lang="de-DE" sz="2500" dirty="0"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1045" y="2420888"/>
            <a:ext cx="8163780" cy="2673574"/>
          </a:xfrm>
          <a:prstGeom prst="rect">
            <a:avLst/>
          </a:prstGeom>
          <a:noFill/>
          <a:ln>
            <a:noFill/>
          </a:ln>
        </p:spPr>
        <p:txBody>
          <a:bodyPr vert="horz" wrap="none" lIns="81639" tIns="40820" rIns="81639" bIns="4082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spcBef>
                <a:spcPts val="1080"/>
              </a:spcBef>
              <a:spcAft>
                <a:spcPts val="900"/>
              </a:spcAft>
              <a:buNone/>
            </a:pPr>
            <a:r>
              <a:rPr lang="de-DE" sz="2500" dirty="0">
                <a:latin typeface="Arial" pitchFamily="18"/>
                <a:ea typeface="Andale Sans UI" pitchFamily="2"/>
                <a:cs typeface="Tahoma" pitchFamily="2"/>
              </a:rPr>
              <a:t>2.Не </a:t>
            </a:r>
            <a:r>
              <a:rPr lang="de-DE" sz="2500" dirty="0" err="1">
                <a:latin typeface="Arial" pitchFamily="18"/>
                <a:ea typeface="Andale Sans UI" pitchFamily="2"/>
                <a:cs typeface="Tahoma" pitchFamily="2"/>
              </a:rPr>
              <a:t>держите</a:t>
            </a:r>
            <a:r>
              <a:rPr lang="de-DE" sz="2500" dirty="0">
                <a:latin typeface="Arial" pitchFamily="18"/>
                <a:ea typeface="Andale Sans UI" pitchFamily="2"/>
                <a:cs typeface="Tahoma" pitchFamily="2"/>
              </a:rPr>
              <a:t> </a:t>
            </a:r>
            <a:r>
              <a:rPr lang="de-DE" sz="2500" dirty="0" err="1">
                <a:latin typeface="Arial" pitchFamily="18"/>
                <a:ea typeface="Andale Sans UI" pitchFamily="2"/>
                <a:cs typeface="Tahoma" pitchFamily="2"/>
              </a:rPr>
              <a:t>ножницы</a:t>
            </a:r>
            <a:r>
              <a:rPr lang="de-DE" sz="2500" dirty="0">
                <a:latin typeface="Arial" pitchFamily="18"/>
                <a:ea typeface="Andale Sans UI" pitchFamily="2"/>
                <a:cs typeface="Tahoma" pitchFamily="2"/>
              </a:rPr>
              <a:t> </a:t>
            </a:r>
            <a:r>
              <a:rPr lang="de-DE" sz="2500" dirty="0" err="1">
                <a:latin typeface="Arial" pitchFamily="18"/>
                <a:ea typeface="Andale Sans UI" pitchFamily="2"/>
                <a:cs typeface="Tahoma" pitchFamily="2"/>
              </a:rPr>
              <a:t>лезвием</a:t>
            </a:r>
            <a:r>
              <a:rPr lang="de-DE" sz="2500" dirty="0">
                <a:latin typeface="Arial" pitchFamily="18"/>
                <a:ea typeface="Andale Sans UI" pitchFamily="2"/>
                <a:cs typeface="Tahoma" pitchFamily="2"/>
              </a:rPr>
              <a:t> </a:t>
            </a:r>
            <a:r>
              <a:rPr lang="de-DE" sz="2500" dirty="0" err="1">
                <a:latin typeface="Arial" pitchFamily="18"/>
                <a:ea typeface="Andale Sans UI" pitchFamily="2"/>
                <a:cs typeface="Tahoma" pitchFamily="2"/>
              </a:rPr>
              <a:t>вверх</a:t>
            </a:r>
            <a:r>
              <a:rPr lang="de-DE" sz="2500" dirty="0">
                <a:latin typeface="Arial" pitchFamily="18"/>
                <a:ea typeface="Andale Sans UI" pitchFamily="2"/>
                <a:cs typeface="Tahoma" pitchFamily="2"/>
              </a:rPr>
              <a:t>.</a:t>
            </a:r>
          </a:p>
          <a:p>
            <a:pPr hangingPunct="0">
              <a:spcBef>
                <a:spcPts val="1080"/>
              </a:spcBef>
              <a:spcAft>
                <a:spcPts val="900"/>
              </a:spcAft>
              <a:buNone/>
            </a:pPr>
            <a:r>
              <a:rPr lang="de-DE" sz="2500" dirty="0">
                <a:latin typeface="Arial" pitchFamily="18"/>
                <a:ea typeface="Andale Sans UI" pitchFamily="2"/>
                <a:cs typeface="Tahoma" pitchFamily="2"/>
              </a:rPr>
              <a:t>3.Не </a:t>
            </a:r>
            <a:r>
              <a:rPr lang="de-DE" sz="2500" dirty="0" err="1">
                <a:latin typeface="Arial" pitchFamily="18"/>
                <a:ea typeface="Andale Sans UI" pitchFamily="2"/>
                <a:cs typeface="Tahoma" pitchFamily="2"/>
              </a:rPr>
              <a:t>оставляйте</a:t>
            </a:r>
            <a:r>
              <a:rPr lang="de-DE" sz="2500" dirty="0">
                <a:latin typeface="Arial" pitchFamily="18"/>
                <a:ea typeface="Andale Sans UI" pitchFamily="2"/>
                <a:cs typeface="Tahoma" pitchFamily="2"/>
              </a:rPr>
              <a:t> </a:t>
            </a:r>
            <a:r>
              <a:rPr lang="de-DE" sz="2500" dirty="0" err="1">
                <a:latin typeface="Arial" pitchFamily="18"/>
                <a:ea typeface="Andale Sans UI" pitchFamily="2"/>
                <a:cs typeface="Tahoma" pitchFamily="2"/>
              </a:rPr>
              <a:t>ножницы</a:t>
            </a:r>
            <a:r>
              <a:rPr lang="de-DE" sz="2500" dirty="0">
                <a:latin typeface="Arial" pitchFamily="18"/>
                <a:ea typeface="Andale Sans UI" pitchFamily="2"/>
                <a:cs typeface="Tahoma" pitchFamily="2"/>
              </a:rPr>
              <a:t> </a:t>
            </a:r>
            <a:r>
              <a:rPr lang="de-DE" sz="2500" dirty="0" smtClean="0">
                <a:latin typeface="Arial" pitchFamily="18"/>
                <a:ea typeface="Andale Sans UI" pitchFamily="2"/>
                <a:cs typeface="Tahoma" pitchFamily="2"/>
              </a:rPr>
              <a:t> </a:t>
            </a:r>
            <a:r>
              <a:rPr lang="de-DE" sz="2500" dirty="0" err="1" smtClean="0">
                <a:latin typeface="Arial" pitchFamily="18"/>
                <a:ea typeface="Andale Sans UI" pitchFamily="2"/>
                <a:cs typeface="Tahoma" pitchFamily="2"/>
              </a:rPr>
              <a:t>открытыми</a:t>
            </a:r>
            <a:r>
              <a:rPr lang="de-DE" sz="2500" dirty="0" smtClean="0">
                <a:latin typeface="Arial" pitchFamily="18"/>
                <a:ea typeface="Andale Sans UI" pitchFamily="2"/>
                <a:cs typeface="Tahoma" pitchFamily="2"/>
              </a:rPr>
              <a:t>.</a:t>
            </a:r>
            <a:endParaRPr lang="de-DE" sz="2500" dirty="0">
              <a:latin typeface="Arial" pitchFamily="18"/>
              <a:ea typeface="Andale Sans UI" pitchFamily="2"/>
              <a:cs typeface="Tahoma" pitchFamily="2"/>
            </a:endParaRPr>
          </a:p>
          <a:p>
            <a:pPr hangingPunct="0">
              <a:spcBef>
                <a:spcPts val="1080"/>
              </a:spcBef>
              <a:spcAft>
                <a:spcPts val="900"/>
              </a:spcAft>
              <a:buNone/>
            </a:pPr>
            <a:r>
              <a:rPr lang="de-DE" sz="2500" dirty="0">
                <a:latin typeface="Arial" pitchFamily="18"/>
                <a:ea typeface="Andale Sans UI" pitchFamily="2"/>
                <a:cs typeface="Tahoma" pitchFamily="2"/>
              </a:rPr>
              <a:t>4.Не </a:t>
            </a:r>
            <a:r>
              <a:rPr lang="de-DE" sz="2500" dirty="0" err="1">
                <a:latin typeface="Arial" pitchFamily="18"/>
                <a:ea typeface="Andale Sans UI" pitchFamily="2"/>
                <a:cs typeface="Tahoma" pitchFamily="2"/>
              </a:rPr>
              <a:t>режьте</a:t>
            </a:r>
            <a:r>
              <a:rPr lang="de-DE" sz="2500" dirty="0">
                <a:latin typeface="Arial" pitchFamily="18"/>
                <a:ea typeface="Andale Sans UI" pitchFamily="2"/>
                <a:cs typeface="Tahoma" pitchFamily="2"/>
              </a:rPr>
              <a:t> </a:t>
            </a:r>
            <a:r>
              <a:rPr lang="de-DE" sz="2500" dirty="0" err="1">
                <a:latin typeface="Arial" pitchFamily="18"/>
                <a:ea typeface="Andale Sans UI" pitchFamily="2"/>
                <a:cs typeface="Tahoma" pitchFamily="2"/>
              </a:rPr>
              <a:t>ножницами</a:t>
            </a:r>
            <a:r>
              <a:rPr lang="de-DE" sz="2500" dirty="0">
                <a:latin typeface="Arial" pitchFamily="18"/>
                <a:ea typeface="Andale Sans UI" pitchFamily="2"/>
                <a:cs typeface="Tahoma" pitchFamily="2"/>
              </a:rPr>
              <a:t> </a:t>
            </a:r>
            <a:r>
              <a:rPr lang="de-DE" sz="2500" dirty="0" err="1">
                <a:latin typeface="Arial" pitchFamily="18"/>
                <a:ea typeface="Andale Sans UI" pitchFamily="2"/>
                <a:cs typeface="Tahoma" pitchFamily="2"/>
              </a:rPr>
              <a:t>на</a:t>
            </a:r>
            <a:r>
              <a:rPr lang="de-DE" sz="2500" dirty="0">
                <a:latin typeface="Arial" pitchFamily="18"/>
                <a:ea typeface="Andale Sans UI" pitchFamily="2"/>
                <a:cs typeface="Tahoma" pitchFamily="2"/>
              </a:rPr>
              <a:t> </a:t>
            </a:r>
            <a:r>
              <a:rPr lang="de-DE" sz="2500" dirty="0" err="1">
                <a:latin typeface="Arial" pitchFamily="18"/>
                <a:ea typeface="Andale Sans UI" pitchFamily="2"/>
                <a:cs typeface="Tahoma" pitchFamily="2"/>
              </a:rPr>
              <a:t>ходу</a:t>
            </a:r>
            <a:r>
              <a:rPr lang="de-DE" sz="2500" dirty="0">
                <a:latin typeface="Arial" pitchFamily="18"/>
                <a:ea typeface="Andale Sans UI" pitchFamily="2"/>
                <a:cs typeface="Tahoma" pitchFamily="2"/>
              </a:rPr>
              <a:t>.</a:t>
            </a:r>
          </a:p>
          <a:p>
            <a:pPr hangingPunct="0">
              <a:spcBef>
                <a:spcPts val="1080"/>
              </a:spcBef>
              <a:spcAft>
                <a:spcPts val="900"/>
              </a:spcAft>
              <a:buNone/>
            </a:pPr>
            <a:endParaRPr lang="de-DE" sz="2500" dirty="0"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1045" y="4025524"/>
            <a:ext cx="8490331" cy="2832476"/>
          </a:xfrm>
          <a:prstGeom prst="rect">
            <a:avLst/>
          </a:prstGeom>
          <a:noFill/>
          <a:ln>
            <a:noFill/>
          </a:ln>
        </p:spPr>
        <p:txBody>
          <a:bodyPr vert="horz" wrap="none" lIns="81639" tIns="40820" rIns="81639" bIns="4082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spcBef>
                <a:spcPts val="1080"/>
              </a:spcBef>
              <a:spcAft>
                <a:spcPts val="900"/>
              </a:spcAft>
              <a:buNone/>
            </a:pPr>
            <a:r>
              <a:rPr lang="de-DE" sz="2500" dirty="0">
                <a:latin typeface="Arial" pitchFamily="18"/>
                <a:ea typeface="Andale Sans UI" pitchFamily="2"/>
                <a:cs typeface="Tahoma" pitchFamily="2"/>
              </a:rPr>
              <a:t>5.Передавайте  </a:t>
            </a:r>
            <a:r>
              <a:rPr lang="de-DE" sz="2500" dirty="0" err="1">
                <a:latin typeface="Arial" pitchFamily="18"/>
                <a:ea typeface="Andale Sans UI" pitchFamily="2"/>
                <a:cs typeface="Tahoma" pitchFamily="2"/>
              </a:rPr>
              <a:t>закрытые</a:t>
            </a:r>
            <a:r>
              <a:rPr lang="de-DE" sz="2500" dirty="0">
                <a:latin typeface="Arial" pitchFamily="18"/>
                <a:ea typeface="Andale Sans UI" pitchFamily="2"/>
                <a:cs typeface="Tahoma" pitchFamily="2"/>
              </a:rPr>
              <a:t> </a:t>
            </a:r>
            <a:r>
              <a:rPr lang="de-DE" sz="2500" dirty="0" err="1">
                <a:latin typeface="Arial" pitchFamily="18"/>
                <a:ea typeface="Andale Sans UI" pitchFamily="2"/>
                <a:cs typeface="Tahoma" pitchFamily="2"/>
              </a:rPr>
              <a:t>ножницы</a:t>
            </a:r>
            <a:r>
              <a:rPr lang="de-DE" sz="2500" dirty="0">
                <a:latin typeface="Arial" pitchFamily="18"/>
                <a:ea typeface="Andale Sans UI" pitchFamily="2"/>
                <a:cs typeface="Tahoma" pitchFamily="2"/>
              </a:rPr>
              <a:t> </a:t>
            </a:r>
            <a:r>
              <a:rPr lang="de-DE" sz="2500" dirty="0" err="1">
                <a:latin typeface="Arial" pitchFamily="18"/>
                <a:ea typeface="Andale Sans UI" pitchFamily="2"/>
                <a:cs typeface="Tahoma" pitchFamily="2"/>
              </a:rPr>
              <a:t>кольцами</a:t>
            </a:r>
            <a:r>
              <a:rPr lang="de-DE" sz="2500" dirty="0">
                <a:latin typeface="Arial" pitchFamily="18"/>
                <a:ea typeface="Andale Sans UI" pitchFamily="2"/>
                <a:cs typeface="Tahoma" pitchFamily="2"/>
              </a:rPr>
              <a:t> </a:t>
            </a:r>
            <a:r>
              <a:rPr lang="de-DE" sz="2500" dirty="0" err="1">
                <a:latin typeface="Arial" pitchFamily="18"/>
                <a:ea typeface="Andale Sans UI" pitchFamily="2"/>
                <a:cs typeface="Tahoma" pitchFamily="2"/>
              </a:rPr>
              <a:t>вперёд</a:t>
            </a:r>
            <a:r>
              <a:rPr lang="de-DE" sz="2500" dirty="0">
                <a:latin typeface="Arial" pitchFamily="18"/>
                <a:ea typeface="Andale Sans UI" pitchFamily="2"/>
                <a:cs typeface="Tahoma" pitchFamily="2"/>
              </a:rPr>
              <a:t>.</a:t>
            </a:r>
          </a:p>
          <a:p>
            <a:pPr hangingPunct="0">
              <a:spcBef>
                <a:spcPts val="1080"/>
              </a:spcBef>
              <a:spcAft>
                <a:spcPts val="900"/>
              </a:spcAft>
              <a:buNone/>
            </a:pPr>
            <a:r>
              <a:rPr lang="de-DE" sz="2500" dirty="0">
                <a:latin typeface="Arial" pitchFamily="18"/>
                <a:ea typeface="Andale Sans UI" pitchFamily="2"/>
                <a:cs typeface="Tahoma" pitchFamily="2"/>
              </a:rPr>
              <a:t>6.Во </a:t>
            </a:r>
            <a:r>
              <a:rPr lang="de-DE" sz="2500" dirty="0" err="1">
                <a:latin typeface="Arial" pitchFamily="18"/>
                <a:ea typeface="Andale Sans UI" pitchFamily="2"/>
                <a:cs typeface="Tahoma" pitchFamily="2"/>
              </a:rPr>
              <a:t>время</a:t>
            </a:r>
            <a:r>
              <a:rPr lang="de-DE" sz="2500" dirty="0">
                <a:latin typeface="Arial" pitchFamily="18"/>
                <a:ea typeface="Andale Sans UI" pitchFamily="2"/>
                <a:cs typeface="Tahoma" pitchFamily="2"/>
              </a:rPr>
              <a:t> </a:t>
            </a:r>
            <a:r>
              <a:rPr lang="de-DE" sz="2500" dirty="0" err="1">
                <a:latin typeface="Arial" pitchFamily="18"/>
                <a:ea typeface="Andale Sans UI" pitchFamily="2"/>
                <a:cs typeface="Tahoma" pitchFamily="2"/>
              </a:rPr>
              <a:t>работы</a:t>
            </a:r>
            <a:r>
              <a:rPr lang="de-DE" sz="2500" dirty="0">
                <a:latin typeface="Arial" pitchFamily="18"/>
                <a:ea typeface="Andale Sans UI" pitchFamily="2"/>
                <a:cs typeface="Tahoma" pitchFamily="2"/>
              </a:rPr>
              <a:t> </a:t>
            </a:r>
            <a:r>
              <a:rPr lang="de-DE" sz="2500" dirty="0" err="1">
                <a:latin typeface="Arial" pitchFamily="18"/>
                <a:ea typeface="Andale Sans UI" pitchFamily="2"/>
                <a:cs typeface="Tahoma" pitchFamily="2"/>
              </a:rPr>
              <a:t>удерживайте</a:t>
            </a:r>
            <a:r>
              <a:rPr lang="de-DE" sz="2500" dirty="0">
                <a:latin typeface="Arial" pitchFamily="18"/>
                <a:ea typeface="Andale Sans UI" pitchFamily="2"/>
                <a:cs typeface="Tahoma" pitchFamily="2"/>
              </a:rPr>
              <a:t> </a:t>
            </a:r>
            <a:r>
              <a:rPr lang="de-DE" sz="2500" dirty="0" err="1" smtClean="0">
                <a:latin typeface="Arial" pitchFamily="18"/>
                <a:ea typeface="Andale Sans UI" pitchFamily="2"/>
                <a:cs typeface="Tahoma" pitchFamily="2"/>
              </a:rPr>
              <a:t>материал</a:t>
            </a:r>
            <a:endParaRPr lang="ru-RU" sz="2500" dirty="0" smtClean="0">
              <a:latin typeface="Arial" pitchFamily="18"/>
              <a:ea typeface="Andale Sans UI" pitchFamily="2"/>
              <a:cs typeface="Tahoma" pitchFamily="2"/>
            </a:endParaRPr>
          </a:p>
          <a:p>
            <a:pPr hangingPunct="0">
              <a:spcBef>
                <a:spcPts val="1080"/>
              </a:spcBef>
              <a:spcAft>
                <a:spcPts val="900"/>
              </a:spcAft>
              <a:buNone/>
            </a:pPr>
            <a:r>
              <a:rPr lang="de-DE" sz="2500" dirty="0" smtClean="0">
                <a:latin typeface="Arial" pitchFamily="18"/>
                <a:ea typeface="Andale Sans UI" pitchFamily="2"/>
                <a:cs typeface="Tahoma" pitchFamily="2"/>
              </a:rPr>
              <a:t> </a:t>
            </a:r>
            <a:r>
              <a:rPr lang="de-DE" sz="2500" dirty="0" err="1">
                <a:latin typeface="Arial" pitchFamily="18"/>
                <a:ea typeface="Andale Sans UI" pitchFamily="2"/>
                <a:cs typeface="Tahoma" pitchFamily="2"/>
              </a:rPr>
              <a:t>левой</a:t>
            </a:r>
            <a:r>
              <a:rPr lang="de-DE" sz="2500" dirty="0">
                <a:latin typeface="Arial" pitchFamily="18"/>
                <a:ea typeface="Andale Sans UI" pitchFamily="2"/>
                <a:cs typeface="Tahoma" pitchFamily="2"/>
              </a:rPr>
              <a:t> </a:t>
            </a:r>
            <a:r>
              <a:rPr lang="de-DE" sz="2500" dirty="0" err="1">
                <a:latin typeface="Arial" pitchFamily="18"/>
                <a:ea typeface="Andale Sans UI" pitchFamily="2"/>
                <a:cs typeface="Tahoma" pitchFamily="2"/>
              </a:rPr>
              <a:t>рукой</a:t>
            </a:r>
            <a:r>
              <a:rPr lang="de-DE" sz="2500" dirty="0">
                <a:latin typeface="Arial" pitchFamily="18"/>
                <a:ea typeface="Andale Sans UI" pitchFamily="2"/>
                <a:cs typeface="Tahoma" pitchFamily="2"/>
              </a:rPr>
              <a:t> </a:t>
            </a:r>
            <a:r>
              <a:rPr lang="de-DE" sz="2500" dirty="0" err="1">
                <a:latin typeface="Arial" pitchFamily="18"/>
                <a:ea typeface="Andale Sans UI" pitchFamily="2"/>
                <a:cs typeface="Tahoma" pitchFamily="2"/>
              </a:rPr>
              <a:t>так</a:t>
            </a:r>
            <a:r>
              <a:rPr lang="de-DE" sz="2500" dirty="0">
                <a:latin typeface="Arial" pitchFamily="18"/>
                <a:ea typeface="Andale Sans UI" pitchFamily="2"/>
                <a:cs typeface="Tahoma" pitchFamily="2"/>
              </a:rPr>
              <a:t>, </a:t>
            </a:r>
            <a:r>
              <a:rPr lang="de-DE" sz="2500" dirty="0" err="1" smtClean="0">
                <a:latin typeface="Arial" pitchFamily="18"/>
                <a:ea typeface="Andale Sans UI" pitchFamily="2"/>
                <a:cs typeface="Tahoma" pitchFamily="2"/>
              </a:rPr>
              <a:t>чтобы</a:t>
            </a:r>
            <a:r>
              <a:rPr lang="ru-RU" sz="2500" dirty="0" smtClean="0">
                <a:latin typeface="Arial" pitchFamily="18"/>
                <a:ea typeface="Andale Sans UI" pitchFamily="2"/>
                <a:cs typeface="Tahoma" pitchFamily="2"/>
              </a:rPr>
              <a:t> </a:t>
            </a:r>
            <a:r>
              <a:rPr lang="de-DE" sz="2500" dirty="0" err="1" smtClean="0">
                <a:latin typeface="Arial" pitchFamily="18"/>
                <a:ea typeface="Andale Sans UI" pitchFamily="2"/>
                <a:cs typeface="Tahoma" pitchFamily="2"/>
              </a:rPr>
              <a:t>пальцы</a:t>
            </a:r>
            <a:r>
              <a:rPr lang="de-DE" sz="2500" dirty="0" smtClean="0">
                <a:latin typeface="Arial" pitchFamily="18"/>
                <a:ea typeface="Andale Sans UI" pitchFamily="2"/>
                <a:cs typeface="Tahoma" pitchFamily="2"/>
              </a:rPr>
              <a:t> </a:t>
            </a:r>
            <a:r>
              <a:rPr lang="de-DE" sz="2500" dirty="0" err="1" smtClean="0">
                <a:latin typeface="Arial" pitchFamily="18"/>
                <a:ea typeface="Andale Sans UI" pitchFamily="2"/>
                <a:cs typeface="Tahoma" pitchFamily="2"/>
              </a:rPr>
              <a:t>были</a:t>
            </a:r>
            <a:endParaRPr lang="ru-RU" sz="2500" dirty="0" smtClean="0">
              <a:latin typeface="Arial" pitchFamily="18"/>
              <a:ea typeface="Andale Sans UI" pitchFamily="2"/>
              <a:cs typeface="Tahoma" pitchFamily="2"/>
            </a:endParaRPr>
          </a:p>
          <a:p>
            <a:pPr hangingPunct="0">
              <a:spcBef>
                <a:spcPts val="1080"/>
              </a:spcBef>
              <a:spcAft>
                <a:spcPts val="900"/>
              </a:spcAft>
              <a:buNone/>
            </a:pPr>
            <a:r>
              <a:rPr lang="de-DE" sz="2500" dirty="0" smtClean="0">
                <a:latin typeface="Arial" pitchFamily="18"/>
                <a:ea typeface="Andale Sans UI" pitchFamily="2"/>
                <a:cs typeface="Tahoma" pitchFamily="2"/>
              </a:rPr>
              <a:t> </a:t>
            </a:r>
            <a:r>
              <a:rPr lang="de-DE" sz="2500" dirty="0">
                <a:latin typeface="Arial" pitchFamily="18"/>
                <a:ea typeface="Andale Sans UI" pitchFamily="2"/>
                <a:cs typeface="Tahoma" pitchFamily="2"/>
              </a:rPr>
              <a:t>в </a:t>
            </a:r>
            <a:r>
              <a:rPr lang="de-DE" sz="2500" dirty="0" err="1">
                <a:latin typeface="Arial" pitchFamily="18"/>
                <a:ea typeface="Andale Sans UI" pitchFamily="2"/>
                <a:cs typeface="Tahoma" pitchFamily="2"/>
              </a:rPr>
              <a:t>стороне</a:t>
            </a:r>
            <a:r>
              <a:rPr lang="de-DE" sz="2500" dirty="0">
                <a:latin typeface="Arial" pitchFamily="18"/>
                <a:ea typeface="Andale Sans UI" pitchFamily="2"/>
                <a:cs typeface="Tahoma" pitchFamily="2"/>
              </a:rPr>
              <a:t> </a:t>
            </a:r>
            <a:r>
              <a:rPr lang="de-DE" sz="2500" dirty="0" err="1">
                <a:latin typeface="Arial" pitchFamily="18"/>
                <a:ea typeface="Andale Sans UI" pitchFamily="2"/>
                <a:cs typeface="Tahoma" pitchFamily="2"/>
              </a:rPr>
              <a:t>от</a:t>
            </a:r>
            <a:r>
              <a:rPr lang="de-DE" sz="2500" dirty="0">
                <a:latin typeface="Arial" pitchFamily="18"/>
                <a:ea typeface="Andale Sans UI" pitchFamily="2"/>
                <a:cs typeface="Tahoma" pitchFamily="2"/>
              </a:rPr>
              <a:t> </a:t>
            </a:r>
            <a:r>
              <a:rPr lang="de-DE" sz="2500" dirty="0" err="1">
                <a:latin typeface="Arial" pitchFamily="18"/>
                <a:ea typeface="Andale Sans UI" pitchFamily="2"/>
                <a:cs typeface="Tahoma" pitchFamily="2"/>
              </a:rPr>
              <a:t>лезвия</a:t>
            </a:r>
            <a:r>
              <a:rPr lang="de-DE" sz="2500" dirty="0">
                <a:latin typeface="Arial" pitchFamily="18"/>
                <a:ea typeface="Andale Sans UI" pitchFamily="2"/>
                <a:cs typeface="Tahoma" pitchFamily="2"/>
              </a:rPr>
              <a:t>.</a:t>
            </a:r>
          </a:p>
          <a:p>
            <a:pPr hangingPunct="0">
              <a:spcBef>
                <a:spcPts val="1080"/>
              </a:spcBef>
              <a:spcAft>
                <a:spcPts val="900"/>
              </a:spcAft>
              <a:buNone/>
            </a:pPr>
            <a:endParaRPr lang="de-DE" sz="2500" dirty="0">
              <a:latin typeface="Arial" pitchFamily="18"/>
              <a:ea typeface="Andale Sans UI" pitchFamily="2"/>
              <a:cs typeface="Tahoma" pitchFamily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0" y="0"/>
            <a:ext cx="9143433" cy="685829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олилиния 2"/>
          <p:cNvSpPr/>
          <p:nvPr/>
        </p:nvSpPr>
        <p:spPr>
          <a:xfrm>
            <a:off x="327118" y="162782"/>
            <a:ext cx="8816882" cy="6531709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val 1930"/>
              <a:gd name="f5" fmla="val 7160"/>
              <a:gd name="f6" fmla="val 1530"/>
              <a:gd name="f7" fmla="val 4490"/>
              <a:gd name="f8" fmla="val 3400"/>
              <a:gd name="f9" fmla="val 1970"/>
              <a:gd name="f10" fmla="val 5270"/>
              <a:gd name="f11" fmla="val 5860"/>
              <a:gd name="f12" fmla="val 1950"/>
              <a:gd name="f13" fmla="val 6470"/>
              <a:gd name="f14" fmla="val 2210"/>
              <a:gd name="f15" fmla="val 6970"/>
              <a:gd name="f16" fmla="val 2600"/>
              <a:gd name="f17" fmla="val 7450"/>
              <a:gd name="f18" fmla="val 1390"/>
              <a:gd name="f19" fmla="val 8340"/>
              <a:gd name="f20" fmla="val 650"/>
              <a:gd name="f21" fmla="val 9340"/>
              <a:gd name="f22" fmla="val 10004"/>
              <a:gd name="f23" fmla="val 690"/>
              <a:gd name="f24" fmla="val 10710"/>
              <a:gd name="f25" fmla="val 1050"/>
              <a:gd name="f26" fmla="val 11210"/>
              <a:gd name="f27" fmla="val 1700"/>
              <a:gd name="f28" fmla="val 11570"/>
              <a:gd name="f29" fmla="val 630"/>
              <a:gd name="f30" fmla="val 12330"/>
              <a:gd name="f31" fmla="val 13150"/>
              <a:gd name="f32" fmla="val 13840"/>
              <a:gd name="f33" fmla="val 14470"/>
              <a:gd name="f34" fmla="val 460"/>
              <a:gd name="f35" fmla="val 14870"/>
              <a:gd name="f36" fmla="val 1160"/>
              <a:gd name="f37" fmla="val 15330"/>
              <a:gd name="f38" fmla="val 440"/>
              <a:gd name="f39" fmla="val 16020"/>
              <a:gd name="f40" fmla="val 16740"/>
              <a:gd name="f41" fmla="val 17910"/>
              <a:gd name="f42" fmla="val 18900"/>
              <a:gd name="f43" fmla="val 1130"/>
              <a:gd name="f44" fmla="val 19110"/>
              <a:gd name="f45" fmla="val 2710"/>
              <a:gd name="f46" fmla="val 20240"/>
              <a:gd name="f47" fmla="val 3150"/>
              <a:gd name="f48" fmla="val 21060"/>
              <a:gd name="f49" fmla="val 4580"/>
              <a:gd name="f50" fmla="val 6220"/>
              <a:gd name="f51" fmla="val 6720"/>
              <a:gd name="f52" fmla="val 21000"/>
              <a:gd name="f53" fmla="val 7200"/>
              <a:gd name="f54" fmla="val 20830"/>
              <a:gd name="f55" fmla="val 7660"/>
              <a:gd name="f56" fmla="val 21310"/>
              <a:gd name="f57" fmla="val 8460"/>
              <a:gd name="f58" fmla="val 9450"/>
              <a:gd name="f59" fmla="val 10460"/>
              <a:gd name="f60" fmla="val 12750"/>
              <a:gd name="f61" fmla="val 20310"/>
              <a:gd name="f62" fmla="val 14680"/>
              <a:gd name="f63" fmla="val 18650"/>
              <a:gd name="f64" fmla="val 15010"/>
              <a:gd name="f65" fmla="val 17200"/>
              <a:gd name="f66" fmla="val 17370"/>
              <a:gd name="f67" fmla="val 18920"/>
              <a:gd name="f68" fmla="val 15770"/>
              <a:gd name="f69" fmla="val 15220"/>
              <a:gd name="f70" fmla="val 14700"/>
              <a:gd name="f71" fmla="val 18710"/>
              <a:gd name="f72" fmla="val 14240"/>
              <a:gd name="f73" fmla="val 18310"/>
              <a:gd name="f74" fmla="val 13820"/>
              <a:gd name="f75" fmla="val 12490"/>
              <a:gd name="f76" fmla="val 11000"/>
              <a:gd name="f77" fmla="val 9890"/>
              <a:gd name="f78" fmla="val 8840"/>
              <a:gd name="f79" fmla="val 20790"/>
              <a:gd name="f80" fmla="val 8210"/>
              <a:gd name="f81" fmla="val 19510"/>
              <a:gd name="f82" fmla="val 7620"/>
              <a:gd name="f83" fmla="val 20000"/>
              <a:gd name="f84" fmla="val 7930"/>
              <a:gd name="f85" fmla="val 20290"/>
              <a:gd name="f86" fmla="val 6240"/>
              <a:gd name="f87" fmla="val 4850"/>
              <a:gd name="f88" fmla="val 3570"/>
              <a:gd name="f89" fmla="val 19280"/>
              <a:gd name="f90" fmla="val 2900"/>
              <a:gd name="f91" fmla="val 17640"/>
              <a:gd name="f92" fmla="val 1300"/>
              <a:gd name="f93" fmla="val 17600"/>
              <a:gd name="f94" fmla="val 480"/>
              <a:gd name="f95" fmla="val 16300"/>
              <a:gd name="f96" fmla="val 14660"/>
              <a:gd name="f97" fmla="val 13900"/>
              <a:gd name="f98" fmla="val 13210"/>
              <a:gd name="f99" fmla="val 1070"/>
              <a:gd name="f100" fmla="val 12640"/>
              <a:gd name="f101" fmla="val 380"/>
              <a:gd name="f102" fmla="val 12160"/>
              <a:gd name="f103" fmla="val 10120"/>
              <a:gd name="f104" fmla="val 8590"/>
              <a:gd name="f105" fmla="val 840"/>
              <a:gd name="f106" fmla="val 7330"/>
              <a:gd name="f107" fmla="val 7410"/>
              <a:gd name="f108" fmla="val 2040"/>
              <a:gd name="f109" fmla="val 7690"/>
              <a:gd name="f110" fmla="val 2090"/>
              <a:gd name="f111" fmla="val 7920"/>
              <a:gd name="f112" fmla="val 2790"/>
              <a:gd name="f113" fmla="val 7480"/>
              <a:gd name="f114" fmla="val 3050"/>
              <a:gd name="f115" fmla="val 7670"/>
              <a:gd name="f116" fmla="val 3310"/>
              <a:gd name="f117" fmla="val 11130"/>
              <a:gd name="f118" fmla="val 1910"/>
              <a:gd name="f119" fmla="val 11080"/>
              <a:gd name="f120" fmla="val 2160"/>
              <a:gd name="f121" fmla="val 11030"/>
              <a:gd name="f122" fmla="val 2400"/>
              <a:gd name="f123" fmla="val 14720"/>
              <a:gd name="f124" fmla="val 1400"/>
              <a:gd name="f125" fmla="val 14640"/>
              <a:gd name="f126" fmla="val 1720"/>
              <a:gd name="f127" fmla="val 14540"/>
              <a:gd name="f128" fmla="val 2010"/>
              <a:gd name="f129" fmla="val 19130"/>
              <a:gd name="f130" fmla="val 2890"/>
              <a:gd name="f131" fmla="val 19230"/>
              <a:gd name="f132" fmla="val 3290"/>
              <a:gd name="f133" fmla="val 19190"/>
              <a:gd name="f134" fmla="val 3380"/>
              <a:gd name="f135" fmla="val 20660"/>
              <a:gd name="f136" fmla="val 8170"/>
              <a:gd name="f137" fmla="val 20430"/>
              <a:gd name="f138" fmla="val 8620"/>
              <a:gd name="f139" fmla="val 20110"/>
              <a:gd name="f140" fmla="val 8990"/>
              <a:gd name="f141" fmla="val 18660"/>
              <a:gd name="f142" fmla="val 18740"/>
              <a:gd name="f143" fmla="val 14200"/>
              <a:gd name="f144" fmla="val 18280"/>
              <a:gd name="f145" fmla="val 12200"/>
              <a:gd name="f146" fmla="val 17000"/>
              <a:gd name="f147" fmla="val 11450"/>
              <a:gd name="f148" fmla="val 14320"/>
              <a:gd name="f149" fmla="val 17980"/>
              <a:gd name="f150" fmla="val 14350"/>
              <a:gd name="f151" fmla="val 17680"/>
              <a:gd name="f152" fmla="val 14370"/>
              <a:gd name="f153" fmla="val 17360"/>
              <a:gd name="f154" fmla="val 8220"/>
              <a:gd name="f155" fmla="val 8060"/>
              <a:gd name="f156" fmla="val 19250"/>
              <a:gd name="f157" fmla="val 7960"/>
              <a:gd name="f158" fmla="val 18950"/>
              <a:gd name="f159" fmla="val 7860"/>
              <a:gd name="f160" fmla="val 18640"/>
              <a:gd name="f161" fmla="val 3090"/>
              <a:gd name="f162" fmla="val 3280"/>
              <a:gd name="f163" fmla="val 17540"/>
              <a:gd name="f164" fmla="val 3460"/>
              <a:gd name="f165" fmla="val 17450"/>
              <a:gd name="f166" fmla="val 12900"/>
              <a:gd name="f167" fmla="val 1780"/>
              <a:gd name="f168" fmla="val 13130"/>
              <a:gd name="f169" fmla="val 2330"/>
              <a:gd name="f170" fmla="val 13040"/>
              <a:gd name="f171" fmla="*/ f0 1 21600"/>
              <a:gd name="f172" fmla="*/ f1 1 21600"/>
              <a:gd name="f173" fmla="*/ 3000 f171 1"/>
              <a:gd name="f174" fmla="*/ 17110 f171 1"/>
              <a:gd name="f175" fmla="*/ 17330 f172 1"/>
              <a:gd name="f176" fmla="*/ 3320 f17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3" t="f176" r="f174" b="f175"/>
            <a:pathLst>
              <a:path w="21600" h="21600">
                <a:moveTo>
                  <a:pt x="f4" y="f5"/>
                </a:moveTo>
                <a:cubicBezTo>
                  <a:pt x="f6" y="f7"/>
                  <a:pt x="f8" y="f9"/>
                  <a:pt x="f10" y="f9"/>
                </a:cubicBezTo>
                <a:cubicBezTo>
                  <a:pt x="f11" y="f12"/>
                  <a:pt x="f13" y="f14"/>
                  <a:pt x="f15" y="f16"/>
                </a:cubicBezTo>
                <a:cubicBezTo>
                  <a:pt x="f17" y="f18"/>
                  <a:pt x="f19" y="f20"/>
                  <a:pt x="f21" y="f20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2"/>
                  <a:pt x="f31" y="f2"/>
                </a:cubicBezTo>
                <a:cubicBezTo>
                  <a:pt x="f32" y="f2"/>
                  <a:pt x="f33" y="f34"/>
                  <a:pt x="f35" y="f36"/>
                </a:cubicBezTo>
                <a:cubicBezTo>
                  <a:pt x="f37" y="f38"/>
                  <a:pt x="f39" y="f2"/>
                  <a:pt x="f40" y="f2"/>
                </a:cubicBezTo>
                <a:cubicBezTo>
                  <a:pt x="f41" y="f2"/>
                  <a:pt x="f42" y="f43"/>
                  <a:pt x="f44" y="f45"/>
                </a:cubicBezTo>
                <a:cubicBezTo>
                  <a:pt x="f46" y="f47"/>
                  <a:pt x="f48" y="f49"/>
                  <a:pt x="f48" y="f50"/>
                </a:cubicBezTo>
                <a:cubicBezTo>
                  <a:pt x="f48" y="f51"/>
                  <a:pt x="f52" y="f53"/>
                  <a:pt x="f54" y="f55"/>
                </a:cubicBezTo>
                <a:cubicBezTo>
                  <a:pt x="f56" y="f57"/>
                  <a:pt x="f3" y="f58"/>
                  <a:pt x="f3" y="f59"/>
                </a:cubicBezTo>
                <a:cubicBezTo>
                  <a:pt x="f3" y="f60"/>
                  <a:pt x="f61" y="f62"/>
                  <a:pt x="f63" y="f64"/>
                </a:cubicBezTo>
                <a:cubicBezTo>
                  <a:pt x="f63" y="f65"/>
                  <a:pt x="f66" y="f67"/>
                  <a:pt x="f68" y="f67"/>
                </a:cubicBezTo>
                <a:cubicBezTo>
                  <a:pt x="f69" y="f67"/>
                  <a:pt x="f70" y="f71"/>
                  <a:pt x="f72" y="f73"/>
                </a:cubicBezTo>
                <a:cubicBezTo>
                  <a:pt x="f74" y="f46"/>
                  <a:pt x="f75" y="f3"/>
                  <a:pt x="f76" y="f3"/>
                </a:cubicBezTo>
                <a:cubicBezTo>
                  <a:pt x="f77" y="f3"/>
                  <a:pt x="f78" y="f79"/>
                  <a:pt x="f80" y="f81"/>
                </a:cubicBezTo>
                <a:cubicBezTo>
                  <a:pt x="f82" y="f83"/>
                  <a:pt x="f84" y="f85"/>
                  <a:pt x="f86" y="f85"/>
                </a:cubicBezTo>
                <a:cubicBezTo>
                  <a:pt x="f87" y="f85"/>
                  <a:pt x="f88" y="f89"/>
                  <a:pt x="f90" y="f91"/>
                </a:cubicBezTo>
                <a:cubicBezTo>
                  <a:pt x="f92" y="f93"/>
                  <a:pt x="f94" y="f95"/>
                  <a:pt x="f94" y="f96"/>
                </a:cubicBezTo>
                <a:cubicBezTo>
                  <a:pt x="f94" y="f97"/>
                  <a:pt x="f23" y="f98"/>
                  <a:pt x="f99" y="f100"/>
                </a:cubicBezTo>
                <a:cubicBezTo>
                  <a:pt x="f101" y="f102"/>
                  <a:pt x="f2" y="f26"/>
                  <a:pt x="f2" y="f103"/>
                </a:cubicBezTo>
                <a:cubicBezTo>
                  <a:pt x="f2" y="f104"/>
                  <a:pt x="f105" y="f106"/>
                  <a:pt x="f4" y="f5"/>
                </a:cubicBezTo>
                <a:close/>
              </a:path>
              <a:path w="21600" h="21600" fill="none">
                <a:moveTo>
                  <a:pt x="f4" y="f5"/>
                </a:moveTo>
                <a:cubicBezTo>
                  <a:pt x="f12" y="f107"/>
                  <a:pt x="f108" y="f109"/>
                  <a:pt x="f110" y="f111"/>
                </a:cubicBezTo>
              </a:path>
              <a:path w="21600" h="21600" fill="none">
                <a:moveTo>
                  <a:pt x="f15" y="f16"/>
                </a:moveTo>
                <a:cubicBezTo>
                  <a:pt x="f53" y="f112"/>
                  <a:pt x="f113" y="f114"/>
                  <a:pt x="f115" y="f116"/>
                </a:cubicBezTo>
              </a:path>
              <a:path w="21600" h="21600" fill="none">
                <a:moveTo>
                  <a:pt x="f26" y="f27"/>
                </a:moveTo>
                <a:cubicBezTo>
                  <a:pt x="f117" y="f118"/>
                  <a:pt x="f119" y="f120"/>
                  <a:pt x="f121" y="f122"/>
                </a:cubicBezTo>
              </a:path>
              <a:path w="21600" h="21600" fill="none">
                <a:moveTo>
                  <a:pt x="f35" y="f36"/>
                </a:moveTo>
                <a:cubicBezTo>
                  <a:pt x="f123" y="f124"/>
                  <a:pt x="f125" y="f126"/>
                  <a:pt x="f127" y="f128"/>
                </a:cubicBezTo>
              </a:path>
              <a:path w="21600" h="21600" fill="none">
                <a:moveTo>
                  <a:pt x="f44" y="f45"/>
                </a:moveTo>
                <a:cubicBezTo>
                  <a:pt x="f129" y="f130"/>
                  <a:pt x="f131" y="f132"/>
                  <a:pt x="f133" y="f134"/>
                </a:cubicBezTo>
              </a:path>
              <a:path w="21600" h="21600" fill="none">
                <a:moveTo>
                  <a:pt x="f54" y="f55"/>
                </a:moveTo>
                <a:cubicBezTo>
                  <a:pt x="f135" y="f136"/>
                  <a:pt x="f137" y="f138"/>
                  <a:pt x="f139" y="f140"/>
                </a:cubicBezTo>
              </a:path>
              <a:path w="21600" h="21600" fill="none">
                <a:moveTo>
                  <a:pt x="f141" y="f64"/>
                </a:moveTo>
                <a:cubicBezTo>
                  <a:pt x="f142" y="f143"/>
                  <a:pt x="f144" y="f145"/>
                  <a:pt x="f146" y="f147"/>
                </a:cubicBezTo>
              </a:path>
              <a:path w="21600" h="21600" fill="none">
                <a:moveTo>
                  <a:pt x="f72" y="f73"/>
                </a:moveTo>
                <a:cubicBezTo>
                  <a:pt x="f148" y="f149"/>
                  <a:pt x="f150" y="f151"/>
                  <a:pt x="f152" y="f153"/>
                </a:cubicBezTo>
              </a:path>
              <a:path w="21600" h="21600" fill="none">
                <a:moveTo>
                  <a:pt x="f154" y="f81"/>
                </a:moveTo>
                <a:cubicBezTo>
                  <a:pt x="f155" y="f156"/>
                  <a:pt x="f157" y="f158"/>
                  <a:pt x="f159" y="f160"/>
                </a:cubicBezTo>
              </a:path>
              <a:path w="21600" h="21600" fill="none">
                <a:moveTo>
                  <a:pt x="f90" y="f91"/>
                </a:moveTo>
                <a:cubicBezTo>
                  <a:pt x="f161" y="f93"/>
                  <a:pt x="f162" y="f163"/>
                  <a:pt x="f164" y="f165"/>
                </a:cubicBezTo>
              </a:path>
              <a:path w="21600" h="21600" fill="none">
                <a:moveTo>
                  <a:pt x="f99" y="f100"/>
                </a:moveTo>
                <a:cubicBezTo>
                  <a:pt x="f124" y="f166"/>
                  <a:pt x="f167" y="f168"/>
                  <a:pt x="f169" y="f170"/>
                </a:cubicBezTo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81639" tIns="40820" rIns="81639" bIns="40820" anchor="ctr" anchorCtr="0" compatLnSpc="0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</a:pPr>
            <a:endParaRPr lang="de-DE" sz="1600" b="1" spc="45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75490" y="1665242"/>
            <a:ext cx="7054289" cy="2761412"/>
          </a:xfrm>
          <a:prstGeom prst="rect">
            <a:avLst/>
          </a:prstGeom>
          <a:noFill/>
        </p:spPr>
        <p:txBody>
          <a:bodyPr wrap="square" lIns="82945" tIns="41473" rIns="82945" bIns="41473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700" b="1" spc="45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Суринамская </a:t>
            </a:r>
          </a:p>
          <a:p>
            <a:pPr algn="ctr"/>
            <a:r>
              <a:rPr lang="ru-RU" sz="8700" b="1" spc="45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пипа</a:t>
            </a:r>
            <a:endParaRPr lang="ru-RU" sz="8700" b="1" spc="45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0" y="0"/>
            <a:ext cx="9143433" cy="685829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0" y="0"/>
            <a:ext cx="9143433" cy="685829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567" y="-295"/>
            <a:ext cx="9143433" cy="68582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>
            <a:off x="802009" y="326586"/>
            <a:ext cx="3755339" cy="2905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alphaModFix/>
            <a:lum/>
          </a:blip>
          <a:srcRect/>
          <a:stretch>
            <a:fillRect/>
          </a:stretch>
        </p:blipFill>
        <p:spPr>
          <a:xfrm>
            <a:off x="4932040" y="332656"/>
            <a:ext cx="3428787" cy="29392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alphaModFix/>
            <a:lum/>
          </a:blip>
          <a:srcRect/>
          <a:stretch>
            <a:fillRect/>
          </a:stretch>
        </p:blipFill>
        <p:spPr>
          <a:xfrm>
            <a:off x="827584" y="3573016"/>
            <a:ext cx="3755339" cy="3102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alphaModFix/>
            <a:lum/>
          </a:blip>
          <a:srcRect/>
          <a:stretch>
            <a:fillRect/>
          </a:stretch>
        </p:blipFill>
        <p:spPr>
          <a:xfrm>
            <a:off x="4788024" y="3573016"/>
            <a:ext cx="3629943" cy="3102562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extBox 14"/>
          <p:cNvSpPr txBox="1"/>
          <p:nvPr/>
        </p:nvSpPr>
        <p:spPr>
          <a:xfrm>
            <a:off x="4070461" y="2449391"/>
            <a:ext cx="501256" cy="853694"/>
          </a:xfrm>
          <a:prstGeom prst="rect">
            <a:avLst/>
          </a:prstGeom>
          <a:noFill/>
          <a:ln>
            <a:noFill/>
          </a:ln>
        </p:spPr>
        <p:txBody>
          <a:bodyPr vert="horz" wrap="none" lIns="81639" tIns="40820" rIns="81639" bIns="4082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 hangingPunct="0">
              <a:buNone/>
              <a:defRPr sz="4800" b="1">
                <a:solidFill>
                  <a:srgbClr val="FF0000"/>
                </a:solidFill>
                <a:latin typeface="Comic Sans MS" pitchFamily="66"/>
              </a:defRPr>
            </a:pPr>
            <a:r>
              <a:rPr lang="de-DE" sz="4400" b="1" dirty="0">
                <a:solidFill>
                  <a:srgbClr val="FF0000"/>
                </a:solidFill>
                <a:latin typeface="Comic Sans MS" pitchFamily="66"/>
                <a:ea typeface="Andale Sans UI" pitchFamily="2"/>
                <a:cs typeface="Tahoma" pitchFamily="2"/>
              </a:rPr>
              <a:t>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067944" y="5805264"/>
            <a:ext cx="501256" cy="853694"/>
          </a:xfrm>
          <a:prstGeom prst="rect">
            <a:avLst/>
          </a:prstGeom>
          <a:noFill/>
          <a:ln>
            <a:noFill/>
          </a:ln>
        </p:spPr>
        <p:txBody>
          <a:bodyPr vert="horz" wrap="none" lIns="81639" tIns="40820" rIns="81639" bIns="4082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 hangingPunct="0">
              <a:buNone/>
              <a:defRPr sz="4800" b="1">
                <a:solidFill>
                  <a:srgbClr val="FF0000"/>
                </a:solidFill>
                <a:latin typeface="Comic Sans MS" pitchFamily="66"/>
              </a:defRPr>
            </a:pPr>
            <a:r>
              <a:rPr lang="ru-RU" sz="4400" b="1" dirty="0" smtClean="0">
                <a:solidFill>
                  <a:srgbClr val="FF0000"/>
                </a:solidFill>
                <a:latin typeface="Comic Sans MS" pitchFamily="66"/>
                <a:ea typeface="Andale Sans UI" pitchFamily="2"/>
                <a:cs typeface="Tahoma" pitchFamily="2"/>
              </a:rPr>
              <a:t>3</a:t>
            </a:r>
            <a:endParaRPr lang="de-DE" sz="4400" b="1" dirty="0">
              <a:solidFill>
                <a:srgbClr val="FF0000"/>
              </a:solidFill>
              <a:latin typeface="Comic Sans MS" pitchFamily="66"/>
              <a:ea typeface="Andale Sans UI" pitchFamily="2"/>
              <a:cs typeface="Tahoma" pitchFamily="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812360" y="2420888"/>
            <a:ext cx="501256" cy="853694"/>
          </a:xfrm>
          <a:prstGeom prst="rect">
            <a:avLst/>
          </a:prstGeom>
          <a:noFill/>
          <a:ln>
            <a:noFill/>
          </a:ln>
        </p:spPr>
        <p:txBody>
          <a:bodyPr vert="horz" wrap="none" lIns="81639" tIns="40820" rIns="81639" bIns="4082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 hangingPunct="0">
              <a:buNone/>
              <a:defRPr sz="4800" b="1">
                <a:solidFill>
                  <a:srgbClr val="FF0000"/>
                </a:solidFill>
                <a:latin typeface="Comic Sans MS" pitchFamily="66"/>
              </a:defRPr>
            </a:pPr>
            <a:r>
              <a:rPr lang="ru-RU" sz="4400" b="1" dirty="0" smtClean="0">
                <a:solidFill>
                  <a:srgbClr val="FF0000"/>
                </a:solidFill>
                <a:latin typeface="Comic Sans MS" pitchFamily="66"/>
                <a:ea typeface="Andale Sans UI" pitchFamily="2"/>
                <a:cs typeface="Tahoma" pitchFamily="2"/>
              </a:rPr>
              <a:t>2</a:t>
            </a:r>
            <a:endParaRPr lang="de-DE" sz="4400" b="1" dirty="0">
              <a:solidFill>
                <a:srgbClr val="FF0000"/>
              </a:solidFill>
              <a:latin typeface="Comic Sans MS" pitchFamily="66"/>
              <a:ea typeface="Andale Sans UI" pitchFamily="2"/>
              <a:cs typeface="Tahoma" pitchFamily="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812360" y="5805264"/>
            <a:ext cx="501256" cy="853694"/>
          </a:xfrm>
          <a:prstGeom prst="rect">
            <a:avLst/>
          </a:prstGeom>
          <a:noFill/>
          <a:ln>
            <a:noFill/>
          </a:ln>
        </p:spPr>
        <p:txBody>
          <a:bodyPr vert="horz" wrap="none" lIns="81639" tIns="40820" rIns="81639" bIns="4082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 hangingPunct="0">
              <a:buNone/>
              <a:defRPr sz="4800" b="1">
                <a:solidFill>
                  <a:srgbClr val="FF0000"/>
                </a:solidFill>
                <a:latin typeface="Comic Sans MS" pitchFamily="66"/>
              </a:defRPr>
            </a:pPr>
            <a:r>
              <a:rPr lang="ru-RU" sz="4400" b="1" dirty="0" smtClean="0">
                <a:solidFill>
                  <a:srgbClr val="FF0000"/>
                </a:solidFill>
                <a:latin typeface="Comic Sans MS" pitchFamily="66"/>
                <a:ea typeface="Andale Sans UI" pitchFamily="2"/>
                <a:cs typeface="Tahoma" pitchFamily="2"/>
              </a:rPr>
              <a:t>4</a:t>
            </a:r>
            <a:endParaRPr lang="de-DE" sz="4400" b="1" dirty="0">
              <a:solidFill>
                <a:srgbClr val="FF0000"/>
              </a:solidFill>
              <a:latin typeface="Comic Sans MS" pitchFamily="66"/>
              <a:ea typeface="Andale Sans UI" pitchFamily="2"/>
              <a:cs typeface="Tahoma" pitchFamily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0" y="0"/>
            <a:ext cx="9143433" cy="685829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0" y="0"/>
            <a:ext cx="9143433" cy="685829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0" y="0"/>
            <a:ext cx="9143433" cy="685829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>
            <a:off x="638734" y="268780"/>
            <a:ext cx="3755339" cy="293926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alphaModFix/>
            <a:lum/>
          </a:blip>
          <a:srcRect/>
          <a:stretch>
            <a:fillRect/>
          </a:stretch>
        </p:blipFill>
        <p:spPr>
          <a:xfrm>
            <a:off x="4822508" y="326586"/>
            <a:ext cx="3831098" cy="293926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alphaModFix/>
            <a:lum/>
          </a:blip>
          <a:srcRect/>
          <a:stretch>
            <a:fillRect/>
          </a:stretch>
        </p:blipFill>
        <p:spPr>
          <a:xfrm>
            <a:off x="653102" y="3429147"/>
            <a:ext cx="3755339" cy="3102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alphaModFix/>
            <a:lum/>
          </a:blip>
          <a:srcRect/>
          <a:stretch>
            <a:fillRect/>
          </a:stretch>
        </p:blipFill>
        <p:spPr>
          <a:xfrm>
            <a:off x="4898268" y="3429147"/>
            <a:ext cx="3755339" cy="310256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3907185" y="2286098"/>
            <a:ext cx="501256" cy="853694"/>
          </a:xfrm>
          <a:prstGeom prst="rect">
            <a:avLst/>
          </a:prstGeom>
          <a:noFill/>
          <a:ln>
            <a:noFill/>
          </a:ln>
        </p:spPr>
        <p:txBody>
          <a:bodyPr vert="horz" wrap="none" lIns="81639" tIns="40820" rIns="81639" bIns="4082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 hangingPunct="0">
              <a:buNone/>
              <a:defRPr sz="4800" b="1">
                <a:solidFill>
                  <a:srgbClr val="FF0000"/>
                </a:solidFill>
                <a:latin typeface="Comic Sans MS" pitchFamily="66"/>
              </a:defRPr>
            </a:pPr>
            <a:r>
              <a:rPr lang="de-DE" sz="4400" b="1" dirty="0">
                <a:solidFill>
                  <a:srgbClr val="FF0000"/>
                </a:solidFill>
                <a:latin typeface="Comic Sans MS" pitchFamily="66"/>
                <a:ea typeface="Andale Sans UI" pitchFamily="2"/>
                <a:cs typeface="Tahoma" pitchFamily="2"/>
              </a:rPr>
              <a:t>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152349" y="2412160"/>
            <a:ext cx="501256" cy="853694"/>
          </a:xfrm>
          <a:prstGeom prst="rect">
            <a:avLst/>
          </a:prstGeom>
          <a:noFill/>
          <a:ln>
            <a:noFill/>
          </a:ln>
        </p:spPr>
        <p:txBody>
          <a:bodyPr vert="horz" wrap="none" lIns="81639" tIns="40820" rIns="81639" bIns="4082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 hangingPunct="0">
              <a:buNone/>
              <a:defRPr sz="4800" b="1">
                <a:solidFill>
                  <a:srgbClr val="FF0000"/>
                </a:solidFill>
                <a:latin typeface="Comic Sans MS" pitchFamily="66"/>
              </a:defRPr>
            </a:pPr>
            <a:r>
              <a:rPr lang="de-DE" sz="4400" b="1" dirty="0">
                <a:solidFill>
                  <a:srgbClr val="FF0000"/>
                </a:solidFill>
                <a:latin typeface="Comic Sans MS" pitchFamily="66"/>
                <a:ea typeface="Andale Sans UI" pitchFamily="2"/>
                <a:cs typeface="Tahoma" pitchFamily="2"/>
              </a:rPr>
              <a:t>6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51920" y="5589240"/>
            <a:ext cx="501256" cy="853694"/>
          </a:xfrm>
          <a:prstGeom prst="rect">
            <a:avLst/>
          </a:prstGeom>
          <a:noFill/>
          <a:ln>
            <a:noFill/>
          </a:ln>
        </p:spPr>
        <p:txBody>
          <a:bodyPr vert="horz" wrap="none" lIns="81639" tIns="40820" rIns="81639" bIns="4082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 hangingPunct="0">
              <a:buNone/>
              <a:defRPr sz="4800" b="1">
                <a:solidFill>
                  <a:srgbClr val="FF0000"/>
                </a:solidFill>
                <a:latin typeface="Comic Sans MS" pitchFamily="66"/>
              </a:defRPr>
            </a:pPr>
            <a:r>
              <a:rPr lang="ru-RU" sz="4400" b="1" dirty="0" smtClean="0">
                <a:solidFill>
                  <a:srgbClr val="FF0000"/>
                </a:solidFill>
                <a:latin typeface="Comic Sans MS" pitchFamily="66"/>
                <a:ea typeface="Andale Sans UI" pitchFamily="2"/>
                <a:cs typeface="Tahoma" pitchFamily="2"/>
              </a:rPr>
              <a:t>7</a:t>
            </a:r>
            <a:endParaRPr lang="de-DE" sz="4400" b="1" dirty="0">
              <a:solidFill>
                <a:srgbClr val="FF0000"/>
              </a:solidFill>
              <a:latin typeface="Comic Sans MS" pitchFamily="66"/>
              <a:ea typeface="Andale Sans UI" pitchFamily="2"/>
              <a:cs typeface="Tahoma" pitchFamily="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100392" y="5661248"/>
            <a:ext cx="501256" cy="853694"/>
          </a:xfrm>
          <a:prstGeom prst="rect">
            <a:avLst/>
          </a:prstGeom>
          <a:noFill/>
          <a:ln>
            <a:noFill/>
          </a:ln>
        </p:spPr>
        <p:txBody>
          <a:bodyPr vert="horz" wrap="none" lIns="81639" tIns="40820" rIns="81639" bIns="4082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 hangingPunct="0">
              <a:buNone/>
              <a:defRPr sz="4800" b="1">
                <a:solidFill>
                  <a:srgbClr val="FF0000"/>
                </a:solidFill>
                <a:latin typeface="Comic Sans MS" pitchFamily="66"/>
              </a:defRPr>
            </a:pPr>
            <a:r>
              <a:rPr lang="ru-RU" sz="4400" b="1" dirty="0" smtClean="0">
                <a:solidFill>
                  <a:srgbClr val="FF0000"/>
                </a:solidFill>
                <a:latin typeface="Comic Sans MS" pitchFamily="66"/>
                <a:ea typeface="Andale Sans UI" pitchFamily="2"/>
                <a:cs typeface="Tahoma" pitchFamily="2"/>
              </a:rPr>
              <a:t>8</a:t>
            </a:r>
            <a:endParaRPr lang="de-DE" sz="4400" b="1" dirty="0">
              <a:solidFill>
                <a:srgbClr val="FF0000"/>
              </a:solidFill>
              <a:latin typeface="Comic Sans MS" pitchFamily="66"/>
              <a:ea typeface="Andale Sans UI" pitchFamily="2"/>
              <a:cs typeface="Tahoma" pitchFamily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138</Words>
  <Application>Microsoft Office PowerPoint</Application>
  <PresentationFormat>Экран (4:3)</PresentationFormat>
  <Paragraphs>50</Paragraphs>
  <Slides>6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galy</dc:creator>
  <cp:lastModifiedBy>USER</cp:lastModifiedBy>
  <cp:revision>19</cp:revision>
  <dcterms:created xsi:type="dcterms:W3CDTF">2017-04-28T12:25:57Z</dcterms:created>
  <dcterms:modified xsi:type="dcterms:W3CDTF">2017-07-07T15:44:14Z</dcterms:modified>
</cp:coreProperties>
</file>