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266" r:id="rId4"/>
    <p:sldId id="267" r:id="rId5"/>
    <p:sldId id="268" r:id="rId6"/>
    <p:sldId id="269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56" r:id="rId17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90" y="216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t>18.04.2015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t>18.04.2015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2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9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1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15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18.04.2015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metodist/8771-soderzhanie--formy-i-metody-raboty-s-roditelyami-doshkolnikov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97762" y="1477541"/>
            <a:ext cx="6691063" cy="4104456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dirty="0" smtClean="0">
                <a:latin typeface="Cambria"/>
              </a:rPr>
              <a:t>Интеллектуальная       </a:t>
            </a:r>
            <a:br>
              <a:rPr lang="ru-RU" dirty="0" smtClean="0">
                <a:latin typeface="Cambria"/>
              </a:rPr>
            </a:br>
            <a:r>
              <a:rPr lang="ru-RU" dirty="0" smtClean="0">
                <a:latin typeface="Cambria"/>
              </a:rPr>
              <a:t>               игра</a:t>
            </a:r>
            <a:br>
              <a:rPr lang="ru-RU" dirty="0" smtClean="0">
                <a:latin typeface="Cambria"/>
              </a:rPr>
            </a:br>
            <a:r>
              <a:rPr lang="ru-RU" dirty="0" smtClean="0">
                <a:latin typeface="Cambria"/>
              </a:rPr>
              <a:t>«Что? Где? Когда?</a:t>
            </a:r>
            <a:br>
              <a:rPr lang="ru-RU" dirty="0" smtClean="0">
                <a:latin typeface="Cambria"/>
              </a:rPr>
            </a:br>
            <a:r>
              <a:rPr lang="ru-RU" dirty="0" smtClean="0">
                <a:latin typeface="Cambria"/>
              </a:rPr>
              <a:t>         </a:t>
            </a:r>
            <a:r>
              <a:rPr lang="ru-RU" sz="2200" dirty="0" smtClean="0">
                <a:latin typeface="Cambria"/>
              </a:rPr>
              <a:t>Подготовительная группа №5.</a:t>
            </a:r>
            <a:endParaRPr lang="ru-RU" sz="2200" b="0" i="0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Составила и провела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0" i="0" baseline="0" dirty="0" smtClean="0">
                <a:solidFill>
                  <a:schemeClr val="tx1">
                    <a:tint val="75000"/>
                  </a:schemeClr>
                </a:solidFill>
              </a:rPr>
              <a:t>Воспитатель: Савина Н.А.</a:t>
            </a:r>
            <a:endParaRPr lang="ru-RU" sz="1800" b="0" i="0" baseline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61765" y="533400"/>
            <a:ext cx="7200800" cy="1680852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О С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Й С К А Я    Ф Е Д Е Р А Ц И 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Неманского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2 г. НЕМАНА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238710, Россия, Калининградская область, г. Неман, ул. Октябрьская, д. 17 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тел./факс. (8-40162)- 2-32-03,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shcola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.@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85000"/>
              </a:lnSpc>
              <a:spcBef>
                <a:spcPts val="1800"/>
              </a:spcBef>
              <a:buNone/>
            </a:pPr>
            <a:endParaRPr lang="ru-RU" sz="4800" b="0" i="0" baseline="0" dirty="0">
              <a:solidFill>
                <a:srgbClr val="1E83DE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214252"/>
            <a:ext cx="5014292" cy="4034148"/>
          </a:xfr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477838" y="365125"/>
            <a:ext cx="3978275" cy="2743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8268" y="19472"/>
            <a:ext cx="3124200" cy="67667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6 раунд.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8348" y="836712"/>
            <a:ext cx="6075227" cy="576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 задание «Назови скорее».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Внимание на экран- вопросы задаёт педагог дополнительного образования Степанова Л.Е., отвечать вы должны быстро. </a:t>
            </a:r>
          </a:p>
          <a:p>
            <a:r>
              <a:rPr lang="ru-RU" b="1" dirty="0"/>
              <a:t> Вопросы для команды. </a:t>
            </a:r>
            <a:endParaRPr lang="ru-RU" dirty="0"/>
          </a:p>
          <a:p>
            <a:r>
              <a:rPr lang="ru-RU" dirty="0"/>
              <a:t>- Сколько времён года? (4) </a:t>
            </a:r>
          </a:p>
          <a:p>
            <a:r>
              <a:rPr lang="ru-RU" dirty="0"/>
              <a:t>- Назовите первый месяц зимы.</a:t>
            </a:r>
          </a:p>
          <a:p>
            <a:r>
              <a:rPr lang="ru-RU" dirty="0"/>
              <a:t>-  Назови соседей цифры 5.</a:t>
            </a:r>
          </a:p>
          <a:p>
            <a:r>
              <a:rPr lang="ru-RU" dirty="0"/>
              <a:t>- Третий день недели? (Среда)</a:t>
            </a:r>
          </a:p>
          <a:p>
            <a:r>
              <a:rPr lang="ru-RU" dirty="0"/>
              <a:t>- Что наступает после лета? (Осень)</a:t>
            </a:r>
          </a:p>
          <a:p>
            <a:r>
              <a:rPr lang="ru-RU" dirty="0"/>
              <a:t>-Какой среди названных месяцев весенний: декабрь, ноябрь, май?</a:t>
            </a:r>
          </a:p>
          <a:p>
            <a:r>
              <a:rPr lang="ru-RU" dirty="0"/>
              <a:t>- Сколько дней в неделе? (7) .</a:t>
            </a:r>
          </a:p>
          <a:p>
            <a:r>
              <a:rPr lang="ru-RU" dirty="0"/>
              <a:t>-  Назовите последний месяц зимы.</a:t>
            </a:r>
          </a:p>
          <a:p>
            <a:r>
              <a:rPr lang="ru-RU" dirty="0"/>
              <a:t>- Самое жаркое время года? (Лето)</a:t>
            </a:r>
          </a:p>
          <a:p>
            <a:r>
              <a:rPr lang="ru-RU" dirty="0"/>
              <a:t>- Первый месяц весны? (Март)</a:t>
            </a:r>
          </a:p>
          <a:p>
            <a:r>
              <a:rPr lang="ru-RU" dirty="0"/>
              <a:t>-  Назовите соседей числа 8.</a:t>
            </a:r>
          </a:p>
          <a:p>
            <a:r>
              <a:rPr lang="ru-RU" dirty="0"/>
              <a:t>-Какой среди названных месяцев осенний: март апрель, ноябрь?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477838" y="3644900"/>
            <a:ext cx="3978275" cy="2743200"/>
          </a:xfrm>
        </p:spPr>
      </p:pic>
    </p:spTree>
    <p:extLst>
      <p:ext uri="{BB962C8B-B14F-4D97-AF65-F5344CB8AC3E}">
        <p14:creationId xmlns:p14="http://schemas.microsoft.com/office/powerpoint/2010/main" val="39321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5780" y="609600"/>
            <a:ext cx="3321970" cy="118072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7 РАУНД.</a:t>
            </a:r>
            <a:br>
              <a:rPr lang="ru-RU" sz="48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Чёрный ящик.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0" y="3036888"/>
            <a:ext cx="3124200" cy="2552352"/>
          </a:xfrm>
        </p:spPr>
        <p:txBody>
          <a:bodyPr/>
          <a:lstStyle/>
          <a:p>
            <a:r>
              <a:rPr lang="ru-RU" dirty="0"/>
              <a:t>Угадайте что в ящике нарисовав графический диктант.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8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443388" y="3723446"/>
            <a:ext cx="3977640" cy="2743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12" y="1124744"/>
            <a:ext cx="3124200" cy="648072"/>
          </a:xfrm>
        </p:spPr>
        <p:txBody>
          <a:bodyPr>
            <a:noAutofit/>
          </a:bodyPr>
          <a:lstStyle/>
          <a:p>
            <a:r>
              <a:rPr lang="ru-RU" sz="4800" dirty="0" smtClean="0"/>
              <a:t>8 раунд.</a:t>
            </a:r>
            <a:endParaRPr lang="ru-RU" sz="4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7966620" y="3719998"/>
            <a:ext cx="3977640" cy="2743200"/>
          </a:xfrm>
        </p:spPr>
      </p:pic>
      <p:sp>
        <p:nvSpPr>
          <p:cNvPr id="10" name="Прямоугольник 9"/>
          <p:cNvSpPr/>
          <p:nvPr/>
        </p:nvSpPr>
        <p:spPr>
          <a:xfrm>
            <a:off x="4798268" y="977324"/>
            <a:ext cx="5328592" cy="548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задание Дидактическая игра «Скажи наоборот».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на экран- задание задаёт педагог психолог Аникеева Т.В.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Длинный – короткий;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Большой – маленький;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Высокий – низкий;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Широкий – узкий;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Толстый – худой;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Далеко – близко;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Вверху – внизу;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Слева – справа;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Вперед – назад;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– много;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Снаружи – внутри;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Легкий – тяжелый;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Сильный - слабый;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- медленно.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4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6700" y="836712"/>
            <a:ext cx="3124200" cy="964704"/>
          </a:xfrm>
        </p:spPr>
        <p:txBody>
          <a:bodyPr/>
          <a:lstStyle/>
          <a:p>
            <a:r>
              <a:rPr lang="ru-RU" sz="4800" dirty="0" smtClean="0"/>
              <a:t>9 РАУНД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2" y="1801416"/>
            <a:ext cx="3367377" cy="421838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9 задание Решение задач.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Внимание на экран- это задание задаёт нам старший воспитатель дошкольного образования Спиридонова В.В.</a:t>
            </a:r>
          </a:p>
          <a:p>
            <a:r>
              <a:rPr lang="ru-RU" dirty="0"/>
              <a:t>Нужно решить задачу и в пустую клетку поставить цифру.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18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1196916" y="363635"/>
            <a:ext cx="3977640" cy="2743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2164" y="3290887"/>
            <a:ext cx="3537994" cy="532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4. итоговый этап.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6310436" y="390524"/>
            <a:ext cx="3978275" cy="27432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1240354" y="3966418"/>
            <a:ext cx="3976688" cy="274320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6310436" y="3957290"/>
            <a:ext cx="3977640" cy="2743200"/>
          </a:xfrm>
        </p:spPr>
      </p:pic>
    </p:spTree>
    <p:extLst>
      <p:ext uri="{BB962C8B-B14F-4D97-AF65-F5344CB8AC3E}">
        <p14:creationId xmlns:p14="http://schemas.microsoft.com/office/powerpoint/2010/main" val="32512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247652"/>
            <a:ext cx="9937104" cy="303733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Спасибо за внимание!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456684" y="4725144"/>
            <a:ext cx="914400" cy="914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76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818994"/>
            <a:ext cx="7848872" cy="503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содержание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 умения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составлении и чтении слов по слогам;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умение строить предложения по схемам;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детей в определении характеристики звука: гласный, согласный, мягкий, твердый;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умение определять место звука в слове, умение называть слова с определенным звуком;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умение детей решать арифметические задачи;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умение детей в ориентировке на плоскости листа;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проверить знания о последовательности дней недели, месяцев года, времён года.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 мышление, смекалку, внимание;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мыслительных операций, развитию речи;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создавать ситуацию сотрудничества в команде и продуктивной совместной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усидчивость, интерес к математике и русскому языку.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r="1341"/>
          <a:stretch>
            <a:fillRect/>
          </a:stretch>
        </p:blipFill>
        <p:spPr>
          <a:xfrm>
            <a:off x="477788" y="4159374"/>
            <a:ext cx="2925688" cy="22547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764" y="188640"/>
            <a:ext cx="5184576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1.Организационный этап.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8428" y="2800629"/>
            <a:ext cx="3124200" cy="1828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5" y="1474161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453027"/>
            <a:ext cx="6586571" cy="49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9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9477" y="-459432"/>
            <a:ext cx="586585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2.Подготовительный этап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6022404" y="2006942"/>
            <a:ext cx="5006341" cy="3452649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189756" y="2024082"/>
            <a:ext cx="5048581" cy="34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-171400"/>
            <a:ext cx="3307191" cy="2372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3.Основной этап.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1  РАУНД.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3772" y="3333750"/>
            <a:ext cx="3492847" cy="29035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задание. Составь слова.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на экран- это задание задаёт нам директор МАОУ СОШ№2 г. Немана Павленко С.Е.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картинкам нужно составить слова по первым звукам.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18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8388" y="0"/>
            <a:ext cx="3168352" cy="936104"/>
          </a:xfrm>
        </p:spPr>
        <p:txBody>
          <a:bodyPr>
            <a:noAutofit/>
          </a:bodyPr>
          <a:lstStyle/>
          <a:p>
            <a:r>
              <a:rPr lang="ru-RU" sz="4800" dirty="0" smtClean="0"/>
              <a:t>2  РАУНД.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00606" y="1176238"/>
            <a:ext cx="5257287" cy="51830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 задание.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Блиц-вопросы.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Внимание на экран- вопросы задаёт логопед </a:t>
            </a:r>
            <a:r>
              <a:rPr lang="ru-RU" dirty="0" err="1"/>
              <a:t>Жмакова</a:t>
            </a:r>
            <a:r>
              <a:rPr lang="ru-RU" dirty="0"/>
              <a:t> П.Г.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Чем отличаются буквы от звуков?</a:t>
            </a:r>
          </a:p>
          <a:p>
            <a:r>
              <a:rPr lang="ru-RU" dirty="0"/>
              <a:t> Из чего состоит слово?</a:t>
            </a:r>
          </a:p>
          <a:p>
            <a:r>
              <a:rPr lang="ru-RU" dirty="0"/>
              <a:t>Из чего состоят слоги?</a:t>
            </a:r>
          </a:p>
          <a:p>
            <a:r>
              <a:rPr lang="ru-RU" dirty="0"/>
              <a:t>Какие бывают звуки?</a:t>
            </a:r>
          </a:p>
          <a:p>
            <a:r>
              <a:rPr lang="ru-RU" dirty="0"/>
              <a:t>Какие бывают согласные звуки?</a:t>
            </a:r>
          </a:p>
          <a:p>
            <a:r>
              <a:rPr lang="ru-RU" dirty="0"/>
              <a:t>Какие буквы дают два звука?</a:t>
            </a:r>
          </a:p>
          <a:p>
            <a:r>
              <a:rPr lang="ru-RU" dirty="0"/>
              <a:t>Какие звуки всегда произносятся твёрдо?</a:t>
            </a:r>
          </a:p>
          <a:p>
            <a:r>
              <a:rPr lang="ru-RU" dirty="0"/>
              <a:t>Какие звуки всегда произносятся мягко?</a:t>
            </a:r>
          </a:p>
          <a:p>
            <a:r>
              <a:rPr lang="ru-RU" dirty="0"/>
              <a:t>Какие буквы не обозначают звука?</a:t>
            </a:r>
          </a:p>
          <a:p>
            <a:r>
              <a:rPr lang="ru-RU" dirty="0"/>
              <a:t>Из чего состоит предложение?</a:t>
            </a:r>
          </a:p>
          <a:p>
            <a:r>
              <a:rPr lang="ru-RU" dirty="0"/>
              <a:t>Какие знаки ставят в конце предложения?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1110411" y="3467144"/>
            <a:ext cx="4193664" cy="2892182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b="3902"/>
          <a:stretch>
            <a:fillRect/>
          </a:stretch>
        </p:blipFill>
        <p:spPr>
          <a:xfrm>
            <a:off x="1125860" y="332656"/>
            <a:ext cx="4187368" cy="2887840"/>
          </a:xfrm>
        </p:spPr>
      </p:pic>
    </p:spTree>
    <p:extLst>
      <p:ext uri="{BB962C8B-B14F-4D97-AF65-F5344CB8AC3E}">
        <p14:creationId xmlns:p14="http://schemas.microsoft.com/office/powerpoint/2010/main" val="146951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8668" y="-229295"/>
            <a:ext cx="2952328" cy="167778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3 РАУНД.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5350" y="2492896"/>
            <a:ext cx="3639702" cy="35269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задание. "</a:t>
            </a:r>
            <a:r>
              <a:rPr lang="ru-RU" b="1" dirty="0" smtClean="0">
                <a:solidFill>
                  <a:srgbClr val="FF0000"/>
                </a:solidFill>
              </a:rPr>
              <a:t>Слоговой аукцион</a:t>
            </a:r>
            <a:r>
              <a:rPr lang="ru-RU" b="1" dirty="0">
                <a:solidFill>
                  <a:srgbClr val="FF0000"/>
                </a:solidFill>
              </a:rPr>
              <a:t>".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Внимание на экран- это задание задаёт Зам. директора по УВР дошкольного образования </a:t>
            </a:r>
            <a:r>
              <a:rPr lang="ru-RU" dirty="0" smtClean="0"/>
              <a:t>Богачук </a:t>
            </a:r>
            <a:r>
              <a:rPr lang="ru-RU" dirty="0"/>
              <a:t>Е.П.</a:t>
            </a:r>
          </a:p>
          <a:p>
            <a:r>
              <a:rPr lang="ru-RU" b="1" dirty="0"/>
              <a:t>Задание:</a:t>
            </a:r>
            <a:r>
              <a:rPr lang="ru-RU" dirty="0"/>
              <a:t> На столе в разном порядке лежат карточки-слоги. К одному из слогов нужно прибавить другой слог, чтобы получилось слово.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44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5780" y="332656"/>
            <a:ext cx="3124200" cy="121426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4 РАУНД.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764" y="1988840"/>
            <a:ext cx="3465986" cy="40309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4 задание </a:t>
            </a:r>
            <a:r>
              <a:rPr lang="ru-RU" b="1" dirty="0"/>
              <a:t>Составление предложения.</a:t>
            </a:r>
            <a:r>
              <a:rPr lang="ru-RU" dirty="0"/>
              <a:t> </a:t>
            </a:r>
            <a:r>
              <a:rPr lang="ru-RU" i="1" dirty="0"/>
              <a:t>(схемы предложений)</a:t>
            </a:r>
            <a:r>
              <a:rPr lang="ru-RU" dirty="0"/>
              <a:t>.</a:t>
            </a:r>
          </a:p>
          <a:p>
            <a:r>
              <a:rPr lang="ru-RU" dirty="0"/>
              <a:t>Внимание на экран- это задание задают нам учителя начальных классов.</a:t>
            </a:r>
          </a:p>
          <a:p>
            <a:r>
              <a:rPr lang="ru-RU" dirty="0"/>
              <a:t>Возьмите картинки, даю 1 минуту на составление предложения.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62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5 РАУНД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Музыкальная пауза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165226"/>
            <a:ext cx="5141416" cy="38560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51" y="2165226"/>
            <a:ext cx="5141416" cy="3856062"/>
          </a:xfrm>
        </p:spPr>
      </p:pic>
    </p:spTree>
    <p:extLst>
      <p:ext uri="{BB962C8B-B14F-4D97-AF65-F5344CB8AC3E}">
        <p14:creationId xmlns:p14="http://schemas.microsoft.com/office/powerpoint/2010/main" val="355439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uationAlbum_16x9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Альбом для фотографий с выпускного вечера с черным фоном (широкоэкранный формат)</Template>
  <TotalTime>0</TotalTime>
  <Words>447</Words>
  <Application>Microsoft Office PowerPoint</Application>
  <PresentationFormat>Произвольный</PresentationFormat>
  <Paragraphs>98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Symbol</vt:lpstr>
      <vt:lpstr>Times New Roman</vt:lpstr>
      <vt:lpstr>Wingdings</vt:lpstr>
      <vt:lpstr>GraduationAlbum_16x9</vt:lpstr>
      <vt:lpstr>Интеллектуальная                       игра «Что? Где? Когда?          Подготовительная группа №5.</vt:lpstr>
      <vt:lpstr>Презентация PowerPoint</vt:lpstr>
      <vt:lpstr>1.Организационный этап.</vt:lpstr>
      <vt:lpstr> 2.Подготовительный этап.</vt:lpstr>
      <vt:lpstr>3.Основной этап.  1  РАУНД.</vt:lpstr>
      <vt:lpstr>2  РАУНД.</vt:lpstr>
      <vt:lpstr>3 РАУНД.</vt:lpstr>
      <vt:lpstr>4 РАУНД.</vt:lpstr>
      <vt:lpstr>5 РАУНД Музыкальная пауза</vt:lpstr>
      <vt:lpstr>6 раунд.</vt:lpstr>
      <vt:lpstr>7 РАУНД. Чёрный ящик.</vt:lpstr>
      <vt:lpstr>8 раунд.</vt:lpstr>
      <vt:lpstr>9 РАУНД.</vt:lpstr>
      <vt:lpstr>4. итоговый этап.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2015-04-17T16:47:25Z</dcterms:created>
  <dcterms:modified xsi:type="dcterms:W3CDTF">2015-04-18T20:34:38Z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