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3" r:id="rId4"/>
    <p:sldId id="267" r:id="rId5"/>
    <p:sldId id="266" r:id="rId6"/>
    <p:sldId id="257" r:id="rId7"/>
    <p:sldId id="260" r:id="rId8"/>
    <p:sldId id="262" r:id="rId9"/>
    <p:sldId id="270" r:id="rId10"/>
    <p:sldId id="272" r:id="rId11"/>
    <p:sldId id="276" r:id="rId12"/>
    <p:sldId id="269" r:id="rId13"/>
    <p:sldId id="282" r:id="rId14"/>
    <p:sldId id="268" r:id="rId15"/>
    <p:sldId id="27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6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FD745-7AF0-4843-8323-F5B8A710C9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C0135-F652-4E40-946A-436E18DC2F9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dirty="0" smtClean="0"/>
            <a:t>По  предметно-содержательной  области  </a:t>
          </a:r>
        </a:p>
        <a:p>
          <a:endParaRPr lang="ru-RU" sz="1400" dirty="0"/>
        </a:p>
      </dgm:t>
    </dgm:pt>
    <dgm:pt modelId="{B555B624-3F60-4EAB-8984-D63A79490048}" type="parTrans" cxnId="{736A8FAB-6494-4687-8604-EEFB8D954904}">
      <dgm:prSet/>
      <dgm:spPr/>
      <dgm:t>
        <a:bodyPr/>
        <a:lstStyle/>
        <a:p>
          <a:endParaRPr lang="ru-RU"/>
        </a:p>
      </dgm:t>
    </dgm:pt>
    <dgm:pt modelId="{43A54F55-A2FE-498A-8F65-C962D1B7E01E}" type="sibTrans" cxnId="{736A8FAB-6494-4687-8604-EEFB8D954904}">
      <dgm:prSet/>
      <dgm:spPr/>
      <dgm:t>
        <a:bodyPr/>
        <a:lstStyle/>
        <a:p>
          <a:endParaRPr lang="ru-RU"/>
        </a:p>
      </dgm:t>
    </dgm:pt>
    <dgm:pt modelId="{1CF9E30F-F817-4931-9194-92515FED9F71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/>
            <a:t>Характеру  доминирующей  в  проекте деятельности</a:t>
          </a:r>
          <a:endParaRPr lang="ru-RU" sz="2400" dirty="0"/>
        </a:p>
      </dgm:t>
    </dgm:pt>
    <dgm:pt modelId="{79912AC6-33BA-4A79-853C-5D525E6B45DC}" type="parTrans" cxnId="{F79E9CB0-C5A7-4831-AF25-3B5C7E527A16}">
      <dgm:prSet/>
      <dgm:spPr/>
      <dgm:t>
        <a:bodyPr/>
        <a:lstStyle/>
        <a:p>
          <a:endParaRPr lang="ru-RU"/>
        </a:p>
      </dgm:t>
    </dgm:pt>
    <dgm:pt modelId="{84916609-C481-48B2-90D1-E6DBCFDB763A}" type="sibTrans" cxnId="{F79E9CB0-C5A7-4831-AF25-3B5C7E527A16}">
      <dgm:prSet/>
      <dgm:spPr/>
      <dgm:t>
        <a:bodyPr/>
        <a:lstStyle/>
        <a:p>
          <a:endParaRPr lang="ru-RU"/>
        </a:p>
      </dgm:t>
    </dgm:pt>
    <dgm:pt modelId="{6D0C783A-6A88-4100-98E3-7099EE5289E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Продолжительности</a:t>
          </a:r>
          <a:endParaRPr lang="ru-RU" dirty="0"/>
        </a:p>
      </dgm:t>
    </dgm:pt>
    <dgm:pt modelId="{A5489FE6-2FD4-4BCB-B6A7-17A758DBEF4C}" type="parTrans" cxnId="{8F7C6EF4-9471-4040-89ED-791D71A55C28}">
      <dgm:prSet/>
      <dgm:spPr/>
      <dgm:t>
        <a:bodyPr/>
        <a:lstStyle/>
        <a:p>
          <a:endParaRPr lang="ru-RU"/>
        </a:p>
      </dgm:t>
    </dgm:pt>
    <dgm:pt modelId="{597C476D-144A-4A4F-9337-AD08BB0DF3BF}" type="sibTrans" cxnId="{8F7C6EF4-9471-4040-89ED-791D71A55C28}">
      <dgm:prSet/>
      <dgm:spPr/>
      <dgm:t>
        <a:bodyPr/>
        <a:lstStyle/>
        <a:p>
          <a:endParaRPr lang="ru-RU"/>
        </a:p>
      </dgm:t>
    </dgm:pt>
    <dgm:pt modelId="{FA098402-8EA4-4889-BF21-A7F5C0FB59D0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интегрированный</a:t>
          </a:r>
          <a:endParaRPr lang="ru-RU" dirty="0">
            <a:solidFill>
              <a:schemeClr val="bg1"/>
            </a:solidFill>
          </a:endParaRPr>
        </a:p>
      </dgm:t>
    </dgm:pt>
    <dgm:pt modelId="{153054C1-424B-4D22-9451-56C2FA83CF5D}" type="parTrans" cxnId="{361391F3-3C7D-4C90-8676-DC14DE95624D}">
      <dgm:prSet/>
      <dgm:spPr/>
      <dgm:t>
        <a:bodyPr/>
        <a:lstStyle/>
        <a:p>
          <a:endParaRPr lang="ru-RU"/>
        </a:p>
      </dgm:t>
    </dgm:pt>
    <dgm:pt modelId="{F4839FEC-C163-4113-BB9F-FF36AC248056}" type="sibTrans" cxnId="{361391F3-3C7D-4C90-8676-DC14DE95624D}">
      <dgm:prSet/>
      <dgm:spPr/>
      <dgm:t>
        <a:bodyPr/>
        <a:lstStyle/>
        <a:p>
          <a:endParaRPr lang="ru-RU"/>
        </a:p>
      </dgm:t>
    </dgm:pt>
    <dgm:pt modelId="{FCC34C00-5457-48BE-878D-5101A415E2B5}">
      <dgm:prSet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Исследовательско</a:t>
          </a:r>
          <a:r>
            <a:rPr lang="ru-RU" dirty="0" smtClean="0">
              <a:solidFill>
                <a:schemeClr val="bg1"/>
              </a:solidFill>
            </a:rPr>
            <a:t>  - творческий</a:t>
          </a:r>
          <a:endParaRPr lang="ru-RU" dirty="0">
            <a:solidFill>
              <a:schemeClr val="bg1"/>
            </a:solidFill>
          </a:endParaRPr>
        </a:p>
      </dgm:t>
    </dgm:pt>
    <dgm:pt modelId="{66798FE1-E288-4237-8910-74BFB71CC7C3}" type="parTrans" cxnId="{05EE2D1C-D5C7-455D-A4ED-502BFBE675DE}">
      <dgm:prSet/>
      <dgm:spPr/>
      <dgm:t>
        <a:bodyPr/>
        <a:lstStyle/>
        <a:p>
          <a:endParaRPr lang="ru-RU"/>
        </a:p>
      </dgm:t>
    </dgm:pt>
    <dgm:pt modelId="{7A540887-ACCD-42CD-9E6E-909CA3C2A051}" type="sibTrans" cxnId="{05EE2D1C-D5C7-455D-A4ED-502BFBE675DE}">
      <dgm:prSet/>
      <dgm:spPr/>
      <dgm:t>
        <a:bodyPr/>
        <a:lstStyle/>
        <a:p>
          <a:endParaRPr lang="ru-RU"/>
        </a:p>
      </dgm:t>
    </dgm:pt>
    <dgm:pt modelId="{E25E60D4-BE50-4688-B924-90E937E7B0AF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Коллективный (дети группы, педагоги,  родители)</a:t>
          </a:r>
          <a:endParaRPr lang="ru-RU" dirty="0">
            <a:solidFill>
              <a:schemeClr val="bg1"/>
            </a:solidFill>
          </a:endParaRPr>
        </a:p>
      </dgm:t>
    </dgm:pt>
    <dgm:pt modelId="{21037EAB-559E-4E05-A6EC-37FECE9354DA}" type="parTrans" cxnId="{5AA8FF54-4B0D-4E8B-BAD2-A54A8697D17B}">
      <dgm:prSet/>
      <dgm:spPr/>
      <dgm:t>
        <a:bodyPr/>
        <a:lstStyle/>
        <a:p>
          <a:endParaRPr lang="ru-RU"/>
        </a:p>
      </dgm:t>
    </dgm:pt>
    <dgm:pt modelId="{61F6AA45-22B2-4BD9-A0CE-BF4D2BD2A955}" type="sibTrans" cxnId="{5AA8FF54-4B0D-4E8B-BAD2-A54A8697D17B}">
      <dgm:prSet/>
      <dgm:spPr/>
      <dgm:t>
        <a:bodyPr/>
        <a:lstStyle/>
        <a:p>
          <a:endParaRPr lang="ru-RU"/>
        </a:p>
      </dgm:t>
    </dgm:pt>
    <dgm:pt modelId="{A5547B06-8235-4B68-A7CF-2CE8C98983CF}">
      <dgm:prSet/>
      <dgm:spPr/>
      <dgm:t>
        <a:bodyPr/>
        <a:lstStyle/>
        <a:p>
          <a:r>
            <a:rPr lang="ru-RU" dirty="0" smtClean="0"/>
            <a:t>Количеству участников</a:t>
          </a:r>
          <a:endParaRPr lang="ru-RU" dirty="0"/>
        </a:p>
      </dgm:t>
    </dgm:pt>
    <dgm:pt modelId="{538F3131-3C0D-4703-AA14-7B6AC88A6F83}" type="parTrans" cxnId="{FE1D72FB-AF5B-438C-85C7-D905E540E2FF}">
      <dgm:prSet/>
      <dgm:spPr/>
      <dgm:t>
        <a:bodyPr/>
        <a:lstStyle/>
        <a:p>
          <a:endParaRPr lang="ru-RU"/>
        </a:p>
      </dgm:t>
    </dgm:pt>
    <dgm:pt modelId="{EE88BEF3-F319-4C67-B3BB-E261020191D2}" type="sibTrans" cxnId="{FE1D72FB-AF5B-438C-85C7-D905E540E2FF}">
      <dgm:prSet/>
      <dgm:spPr/>
      <dgm:t>
        <a:bodyPr/>
        <a:lstStyle/>
        <a:p>
          <a:endParaRPr lang="ru-RU"/>
        </a:p>
      </dgm:t>
    </dgm:pt>
    <dgm:pt modelId="{5B5B1C60-5671-48EB-808D-D538EE415CA3}">
      <dgm:prSet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Средней продолжительности ( 2 недели)</a:t>
          </a:r>
          <a:endParaRPr lang="ru-RU" dirty="0">
            <a:solidFill>
              <a:schemeClr val="bg1"/>
            </a:solidFill>
          </a:endParaRPr>
        </a:p>
      </dgm:t>
    </dgm:pt>
    <dgm:pt modelId="{8AD53E8E-3540-424E-B5D3-7024362892A0}" type="parTrans" cxnId="{BA5351CC-EDC4-411F-B37D-7BD97C18E56A}">
      <dgm:prSet/>
      <dgm:spPr/>
      <dgm:t>
        <a:bodyPr/>
        <a:lstStyle/>
        <a:p>
          <a:endParaRPr lang="ru-RU"/>
        </a:p>
      </dgm:t>
    </dgm:pt>
    <dgm:pt modelId="{6D4A3383-594C-402C-A66A-24F3705BC7B8}" type="sibTrans" cxnId="{BA5351CC-EDC4-411F-B37D-7BD97C18E56A}">
      <dgm:prSet/>
      <dgm:spPr/>
      <dgm:t>
        <a:bodyPr/>
        <a:lstStyle/>
        <a:p>
          <a:endParaRPr lang="ru-RU"/>
        </a:p>
      </dgm:t>
    </dgm:pt>
    <dgm:pt modelId="{5E7CC3AA-B93A-4ACE-BE25-7DD118C53D1A}" type="pres">
      <dgm:prSet presAssocID="{606FD745-7AF0-4843-8323-F5B8A710C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7BE51B-C79C-44AD-B38A-5E5866B10776}" type="pres">
      <dgm:prSet presAssocID="{1DCC0135-F652-4E40-946A-436E18DC2F98}" presName="linNode" presStyleCnt="0"/>
      <dgm:spPr/>
    </dgm:pt>
    <dgm:pt modelId="{D55AF913-B888-4FDC-9737-B3E0E627E37B}" type="pres">
      <dgm:prSet presAssocID="{1DCC0135-F652-4E40-946A-436E18DC2F9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AACBD-47AA-44EF-AAC8-EF5B6B481E46}" type="pres">
      <dgm:prSet presAssocID="{1DCC0135-F652-4E40-946A-436E18DC2F9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5A45C-FE42-4835-A259-0848CA3D2C84}" type="pres">
      <dgm:prSet presAssocID="{43A54F55-A2FE-498A-8F65-C962D1B7E01E}" presName="sp" presStyleCnt="0"/>
      <dgm:spPr/>
    </dgm:pt>
    <dgm:pt modelId="{B335B569-CC16-4768-AA4B-1EA80FED6055}" type="pres">
      <dgm:prSet presAssocID="{1CF9E30F-F817-4931-9194-92515FED9F71}" presName="linNode" presStyleCnt="0"/>
      <dgm:spPr/>
    </dgm:pt>
    <dgm:pt modelId="{F2F85951-2DDD-412A-82B9-F90692A1F941}" type="pres">
      <dgm:prSet presAssocID="{1CF9E30F-F817-4931-9194-92515FED9F7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34784-2CBA-4AFF-8144-F1109FF39AC6}" type="pres">
      <dgm:prSet presAssocID="{1CF9E30F-F817-4931-9194-92515FED9F7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719DE-851E-4663-B193-A6F338A11D37}" type="pres">
      <dgm:prSet presAssocID="{84916609-C481-48B2-90D1-E6DBCFDB763A}" presName="sp" presStyleCnt="0"/>
      <dgm:spPr/>
    </dgm:pt>
    <dgm:pt modelId="{B00B803E-92C1-40B4-B278-E59D2410DFA2}" type="pres">
      <dgm:prSet presAssocID="{A5547B06-8235-4B68-A7CF-2CE8C98983CF}" presName="linNode" presStyleCnt="0"/>
      <dgm:spPr/>
    </dgm:pt>
    <dgm:pt modelId="{8FCA267F-DAB1-4F56-B128-527D71009AE5}" type="pres">
      <dgm:prSet presAssocID="{A5547B06-8235-4B68-A7CF-2CE8C98983C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001D3-0B30-4F80-A2FE-6C0B57C3FBCD}" type="pres">
      <dgm:prSet presAssocID="{A5547B06-8235-4B68-A7CF-2CE8C98983C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70198-9B87-44C4-BA02-0B724284DEEB}" type="pres">
      <dgm:prSet presAssocID="{EE88BEF3-F319-4C67-B3BB-E261020191D2}" presName="sp" presStyleCnt="0"/>
      <dgm:spPr/>
    </dgm:pt>
    <dgm:pt modelId="{50797412-AE7C-45E1-B911-CBE71DC12CD0}" type="pres">
      <dgm:prSet presAssocID="{6D0C783A-6A88-4100-98E3-7099EE5289E4}" presName="linNode" presStyleCnt="0"/>
      <dgm:spPr/>
    </dgm:pt>
    <dgm:pt modelId="{87937D8E-86A2-4556-9829-329D3243940D}" type="pres">
      <dgm:prSet presAssocID="{6D0C783A-6A88-4100-98E3-7099EE5289E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6A028-C858-4F6A-AC04-CFBA56856E2A}" type="pres">
      <dgm:prSet presAssocID="{6D0C783A-6A88-4100-98E3-7099EE5289E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15C9A-6199-44ED-ACFF-4DAE8A0ABC4B}" type="presOf" srcId="{FA098402-8EA4-4889-BF21-A7F5C0FB59D0}" destId="{229AACBD-47AA-44EF-AAC8-EF5B6B481E46}" srcOrd="0" destOrd="0" presId="urn:microsoft.com/office/officeart/2005/8/layout/vList5"/>
    <dgm:cxn modelId="{2A9883D0-8A3C-446A-8B4F-2D2297018685}" type="presOf" srcId="{6D0C783A-6A88-4100-98E3-7099EE5289E4}" destId="{87937D8E-86A2-4556-9829-329D3243940D}" srcOrd="0" destOrd="0" presId="urn:microsoft.com/office/officeart/2005/8/layout/vList5"/>
    <dgm:cxn modelId="{BA5351CC-EDC4-411F-B37D-7BD97C18E56A}" srcId="{6D0C783A-6A88-4100-98E3-7099EE5289E4}" destId="{5B5B1C60-5671-48EB-808D-D538EE415CA3}" srcOrd="0" destOrd="0" parTransId="{8AD53E8E-3540-424E-B5D3-7024362892A0}" sibTransId="{6D4A3383-594C-402C-A66A-24F3705BC7B8}"/>
    <dgm:cxn modelId="{886B8140-F013-4A72-A352-7D55F7C6B0AD}" type="presOf" srcId="{1CF9E30F-F817-4931-9194-92515FED9F71}" destId="{F2F85951-2DDD-412A-82B9-F90692A1F941}" srcOrd="0" destOrd="0" presId="urn:microsoft.com/office/officeart/2005/8/layout/vList5"/>
    <dgm:cxn modelId="{4226FA42-B6A5-469F-804D-384C1C9D0B0B}" type="presOf" srcId="{A5547B06-8235-4B68-A7CF-2CE8C98983CF}" destId="{8FCA267F-DAB1-4F56-B128-527D71009AE5}" srcOrd="0" destOrd="0" presId="urn:microsoft.com/office/officeart/2005/8/layout/vList5"/>
    <dgm:cxn modelId="{6A3A4549-CA46-4B24-9530-628CA23BFBEC}" type="presOf" srcId="{1DCC0135-F652-4E40-946A-436E18DC2F98}" destId="{D55AF913-B888-4FDC-9737-B3E0E627E37B}" srcOrd="0" destOrd="0" presId="urn:microsoft.com/office/officeart/2005/8/layout/vList5"/>
    <dgm:cxn modelId="{A5F1B888-F0C6-4DBE-8D5E-0092D2228A15}" type="presOf" srcId="{E25E60D4-BE50-4688-B924-90E937E7B0AF}" destId="{DAA001D3-0B30-4F80-A2FE-6C0B57C3FBCD}" srcOrd="0" destOrd="0" presId="urn:microsoft.com/office/officeart/2005/8/layout/vList5"/>
    <dgm:cxn modelId="{D13C6ED0-8F5F-4100-8004-A37AB81F711B}" type="presOf" srcId="{FCC34C00-5457-48BE-878D-5101A415E2B5}" destId="{D7234784-2CBA-4AFF-8144-F1109FF39AC6}" srcOrd="0" destOrd="0" presId="urn:microsoft.com/office/officeart/2005/8/layout/vList5"/>
    <dgm:cxn modelId="{8F7C6EF4-9471-4040-89ED-791D71A55C28}" srcId="{606FD745-7AF0-4843-8323-F5B8A710C9A4}" destId="{6D0C783A-6A88-4100-98E3-7099EE5289E4}" srcOrd="3" destOrd="0" parTransId="{A5489FE6-2FD4-4BCB-B6A7-17A758DBEF4C}" sibTransId="{597C476D-144A-4A4F-9337-AD08BB0DF3BF}"/>
    <dgm:cxn modelId="{99FD33A4-C99D-4CCB-B4DB-79D59FD2E7B0}" type="presOf" srcId="{606FD745-7AF0-4843-8323-F5B8A710C9A4}" destId="{5E7CC3AA-B93A-4ACE-BE25-7DD118C53D1A}" srcOrd="0" destOrd="0" presId="urn:microsoft.com/office/officeart/2005/8/layout/vList5"/>
    <dgm:cxn modelId="{F79E9CB0-C5A7-4831-AF25-3B5C7E527A16}" srcId="{606FD745-7AF0-4843-8323-F5B8A710C9A4}" destId="{1CF9E30F-F817-4931-9194-92515FED9F71}" srcOrd="1" destOrd="0" parTransId="{79912AC6-33BA-4A79-853C-5D525E6B45DC}" sibTransId="{84916609-C481-48B2-90D1-E6DBCFDB763A}"/>
    <dgm:cxn modelId="{361391F3-3C7D-4C90-8676-DC14DE95624D}" srcId="{1DCC0135-F652-4E40-946A-436E18DC2F98}" destId="{FA098402-8EA4-4889-BF21-A7F5C0FB59D0}" srcOrd="0" destOrd="0" parTransId="{153054C1-424B-4D22-9451-56C2FA83CF5D}" sibTransId="{F4839FEC-C163-4113-BB9F-FF36AC248056}"/>
    <dgm:cxn modelId="{05EE2D1C-D5C7-455D-A4ED-502BFBE675DE}" srcId="{1CF9E30F-F817-4931-9194-92515FED9F71}" destId="{FCC34C00-5457-48BE-878D-5101A415E2B5}" srcOrd="0" destOrd="0" parTransId="{66798FE1-E288-4237-8910-74BFB71CC7C3}" sibTransId="{7A540887-ACCD-42CD-9E6E-909CA3C2A051}"/>
    <dgm:cxn modelId="{736A8FAB-6494-4687-8604-EEFB8D954904}" srcId="{606FD745-7AF0-4843-8323-F5B8A710C9A4}" destId="{1DCC0135-F652-4E40-946A-436E18DC2F98}" srcOrd="0" destOrd="0" parTransId="{B555B624-3F60-4EAB-8984-D63A79490048}" sibTransId="{43A54F55-A2FE-498A-8F65-C962D1B7E01E}"/>
    <dgm:cxn modelId="{B13D43E3-8852-44CD-980C-58A577025B45}" type="presOf" srcId="{5B5B1C60-5671-48EB-808D-D538EE415CA3}" destId="{6346A028-C858-4F6A-AC04-CFBA56856E2A}" srcOrd="0" destOrd="0" presId="urn:microsoft.com/office/officeart/2005/8/layout/vList5"/>
    <dgm:cxn modelId="{5AA8FF54-4B0D-4E8B-BAD2-A54A8697D17B}" srcId="{A5547B06-8235-4B68-A7CF-2CE8C98983CF}" destId="{E25E60D4-BE50-4688-B924-90E937E7B0AF}" srcOrd="0" destOrd="0" parTransId="{21037EAB-559E-4E05-A6EC-37FECE9354DA}" sibTransId="{61F6AA45-22B2-4BD9-A0CE-BF4D2BD2A955}"/>
    <dgm:cxn modelId="{FE1D72FB-AF5B-438C-85C7-D905E540E2FF}" srcId="{606FD745-7AF0-4843-8323-F5B8A710C9A4}" destId="{A5547B06-8235-4B68-A7CF-2CE8C98983CF}" srcOrd="2" destOrd="0" parTransId="{538F3131-3C0D-4703-AA14-7B6AC88A6F83}" sibTransId="{EE88BEF3-F319-4C67-B3BB-E261020191D2}"/>
    <dgm:cxn modelId="{6465102E-ECC2-4F76-A3BE-5E4D7C11738B}" type="presParOf" srcId="{5E7CC3AA-B93A-4ACE-BE25-7DD118C53D1A}" destId="{F87BE51B-C79C-44AD-B38A-5E5866B10776}" srcOrd="0" destOrd="0" presId="urn:microsoft.com/office/officeart/2005/8/layout/vList5"/>
    <dgm:cxn modelId="{24B38272-56D5-45BF-AA78-B83988AC00DC}" type="presParOf" srcId="{F87BE51B-C79C-44AD-B38A-5E5866B10776}" destId="{D55AF913-B888-4FDC-9737-B3E0E627E37B}" srcOrd="0" destOrd="0" presId="urn:microsoft.com/office/officeart/2005/8/layout/vList5"/>
    <dgm:cxn modelId="{129178B2-FBAF-4A1B-B85B-2F602C649D63}" type="presParOf" srcId="{F87BE51B-C79C-44AD-B38A-5E5866B10776}" destId="{229AACBD-47AA-44EF-AAC8-EF5B6B481E46}" srcOrd="1" destOrd="0" presId="urn:microsoft.com/office/officeart/2005/8/layout/vList5"/>
    <dgm:cxn modelId="{A522D052-FD44-4CDF-8B4B-C8B1BFAB72A4}" type="presParOf" srcId="{5E7CC3AA-B93A-4ACE-BE25-7DD118C53D1A}" destId="{3645A45C-FE42-4835-A259-0848CA3D2C84}" srcOrd="1" destOrd="0" presId="urn:microsoft.com/office/officeart/2005/8/layout/vList5"/>
    <dgm:cxn modelId="{B6D53E6F-E382-48A1-A343-77C497FE2E35}" type="presParOf" srcId="{5E7CC3AA-B93A-4ACE-BE25-7DD118C53D1A}" destId="{B335B569-CC16-4768-AA4B-1EA80FED6055}" srcOrd="2" destOrd="0" presId="urn:microsoft.com/office/officeart/2005/8/layout/vList5"/>
    <dgm:cxn modelId="{5FA9ACF2-B3D3-4DA7-AC89-BDCDC5FEFDC4}" type="presParOf" srcId="{B335B569-CC16-4768-AA4B-1EA80FED6055}" destId="{F2F85951-2DDD-412A-82B9-F90692A1F941}" srcOrd="0" destOrd="0" presId="urn:microsoft.com/office/officeart/2005/8/layout/vList5"/>
    <dgm:cxn modelId="{B9FC5912-08E5-4B8F-A0F6-3C1C166E9D08}" type="presParOf" srcId="{B335B569-CC16-4768-AA4B-1EA80FED6055}" destId="{D7234784-2CBA-4AFF-8144-F1109FF39AC6}" srcOrd="1" destOrd="0" presId="urn:microsoft.com/office/officeart/2005/8/layout/vList5"/>
    <dgm:cxn modelId="{BBCED661-2AA6-49C5-A9B0-95CF570E42C3}" type="presParOf" srcId="{5E7CC3AA-B93A-4ACE-BE25-7DD118C53D1A}" destId="{FDA719DE-851E-4663-B193-A6F338A11D37}" srcOrd="3" destOrd="0" presId="urn:microsoft.com/office/officeart/2005/8/layout/vList5"/>
    <dgm:cxn modelId="{161504EE-4CA6-484A-98CF-EBCD0C0A652A}" type="presParOf" srcId="{5E7CC3AA-B93A-4ACE-BE25-7DD118C53D1A}" destId="{B00B803E-92C1-40B4-B278-E59D2410DFA2}" srcOrd="4" destOrd="0" presId="urn:microsoft.com/office/officeart/2005/8/layout/vList5"/>
    <dgm:cxn modelId="{E4244797-AE58-4AD0-BE5C-9745D863CC32}" type="presParOf" srcId="{B00B803E-92C1-40B4-B278-E59D2410DFA2}" destId="{8FCA267F-DAB1-4F56-B128-527D71009AE5}" srcOrd="0" destOrd="0" presId="urn:microsoft.com/office/officeart/2005/8/layout/vList5"/>
    <dgm:cxn modelId="{F5F535B6-A44B-4958-90A7-1AD03DC52ADF}" type="presParOf" srcId="{B00B803E-92C1-40B4-B278-E59D2410DFA2}" destId="{DAA001D3-0B30-4F80-A2FE-6C0B57C3FBCD}" srcOrd="1" destOrd="0" presId="urn:microsoft.com/office/officeart/2005/8/layout/vList5"/>
    <dgm:cxn modelId="{3A9F80A4-F074-415B-80E3-A85101151D92}" type="presParOf" srcId="{5E7CC3AA-B93A-4ACE-BE25-7DD118C53D1A}" destId="{28E70198-9B87-44C4-BA02-0B724284DEEB}" srcOrd="5" destOrd="0" presId="urn:microsoft.com/office/officeart/2005/8/layout/vList5"/>
    <dgm:cxn modelId="{7D317D3F-49E2-4339-BFE0-A738A727BDEB}" type="presParOf" srcId="{5E7CC3AA-B93A-4ACE-BE25-7DD118C53D1A}" destId="{50797412-AE7C-45E1-B911-CBE71DC12CD0}" srcOrd="6" destOrd="0" presId="urn:microsoft.com/office/officeart/2005/8/layout/vList5"/>
    <dgm:cxn modelId="{124F432A-2002-45FA-A674-CFACB9204AA7}" type="presParOf" srcId="{50797412-AE7C-45E1-B911-CBE71DC12CD0}" destId="{87937D8E-86A2-4556-9829-329D3243940D}" srcOrd="0" destOrd="0" presId="urn:microsoft.com/office/officeart/2005/8/layout/vList5"/>
    <dgm:cxn modelId="{55712AB2-3889-40A1-8814-40AC8564FE63}" type="presParOf" srcId="{50797412-AE7C-45E1-B911-CBE71DC12CD0}" destId="{6346A028-C858-4F6A-AC04-CFBA56856E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B1EC24-EA60-4615-B67F-2B920D95B72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4E8C9-C325-445B-B0E5-3A28F5A8E217}">
      <dgm:prSet phldrT="[Текст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5288A8EE-1ED0-4D2A-A8C1-039DF5192366}" type="parTrans" cxnId="{01D404F4-C83E-4AB4-92F9-586FCC30305E}">
      <dgm:prSet/>
      <dgm:spPr/>
      <dgm:t>
        <a:bodyPr/>
        <a:lstStyle/>
        <a:p>
          <a:endParaRPr lang="ru-RU"/>
        </a:p>
      </dgm:t>
    </dgm:pt>
    <dgm:pt modelId="{CA81BA35-81FB-4741-9049-090A75DB4A4E}" type="sibTrans" cxnId="{01D404F4-C83E-4AB4-92F9-586FCC30305E}">
      <dgm:prSet/>
      <dgm:spPr/>
      <dgm:t>
        <a:bodyPr/>
        <a:lstStyle/>
        <a:p>
          <a:endParaRPr lang="ru-RU"/>
        </a:p>
      </dgm:t>
    </dgm:pt>
    <dgm:pt modelId="{ED2B4992-2EFD-40E4-B48E-A553E0FCB00B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Обобщение  знаний  детей  о зиме на  примере  взаимосвязи всех  природных  объектов и явлений</a:t>
          </a:r>
          <a:endParaRPr lang="ru-RU" sz="1600" dirty="0">
            <a:solidFill>
              <a:schemeClr val="bg1"/>
            </a:solidFill>
          </a:endParaRPr>
        </a:p>
      </dgm:t>
    </dgm:pt>
    <dgm:pt modelId="{22D4714B-FE2D-4209-8662-625514AD635F}" type="parTrans" cxnId="{640DAC38-796D-4ECB-A49B-B642D518C028}">
      <dgm:prSet/>
      <dgm:spPr/>
      <dgm:t>
        <a:bodyPr/>
        <a:lstStyle/>
        <a:p>
          <a:endParaRPr lang="ru-RU"/>
        </a:p>
      </dgm:t>
    </dgm:pt>
    <dgm:pt modelId="{DB52B7E6-F14D-4F65-ABC5-D5A4EDC589CE}" type="sibTrans" cxnId="{640DAC38-796D-4ECB-A49B-B642D518C028}">
      <dgm:prSet/>
      <dgm:spPr/>
      <dgm:t>
        <a:bodyPr/>
        <a:lstStyle/>
        <a:p>
          <a:endParaRPr lang="ru-RU"/>
        </a:p>
      </dgm:t>
    </dgm:pt>
    <dgm:pt modelId="{068675C0-A55B-45D0-BA61-71BDDD3D0F0E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4400" dirty="0" smtClean="0"/>
            <a:t>задачи</a:t>
          </a:r>
          <a:endParaRPr lang="ru-RU" sz="4400" dirty="0"/>
        </a:p>
      </dgm:t>
    </dgm:pt>
    <dgm:pt modelId="{EBDF7136-0E35-491A-B021-CD73209C20C1}" type="parTrans" cxnId="{9C89365D-D6E3-4616-9910-CA3D5D33D16D}">
      <dgm:prSet/>
      <dgm:spPr/>
      <dgm:t>
        <a:bodyPr/>
        <a:lstStyle/>
        <a:p>
          <a:endParaRPr lang="ru-RU"/>
        </a:p>
      </dgm:t>
    </dgm:pt>
    <dgm:pt modelId="{D87EADD8-1F8F-4EF8-A593-2BAF7A37288E}" type="sibTrans" cxnId="{9C89365D-D6E3-4616-9910-CA3D5D33D16D}">
      <dgm:prSet/>
      <dgm:spPr/>
      <dgm:t>
        <a:bodyPr/>
        <a:lstStyle/>
        <a:p>
          <a:endParaRPr lang="ru-RU"/>
        </a:p>
      </dgm:t>
    </dgm:pt>
    <dgm:pt modelId="{1A6272CD-75F6-4356-BE97-C4593756DA03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Обогащение  представлений о климатических изменениях,  состоянии живой и  неживой  природы</a:t>
          </a:r>
          <a:endParaRPr lang="ru-RU" sz="1600" dirty="0">
            <a:solidFill>
              <a:schemeClr val="bg1"/>
            </a:solidFill>
          </a:endParaRPr>
        </a:p>
      </dgm:t>
    </dgm:pt>
    <dgm:pt modelId="{A4742A5C-EEAA-4E8C-97BC-C5D1477E1B61}" type="parTrans" cxnId="{18F91ECA-7F58-401E-A995-E87A087A43C5}">
      <dgm:prSet/>
      <dgm:spPr/>
      <dgm:t>
        <a:bodyPr/>
        <a:lstStyle/>
        <a:p>
          <a:endParaRPr lang="ru-RU"/>
        </a:p>
      </dgm:t>
    </dgm:pt>
    <dgm:pt modelId="{BE95ABC2-C97A-441D-8F76-25ADE71AF06D}" type="sibTrans" cxnId="{18F91ECA-7F58-401E-A995-E87A087A43C5}">
      <dgm:prSet/>
      <dgm:spPr/>
      <dgm:t>
        <a:bodyPr/>
        <a:lstStyle/>
        <a:p>
          <a:endParaRPr lang="ru-RU"/>
        </a:p>
      </dgm:t>
    </dgm:pt>
    <dgm:pt modelId="{3B3FD972-27F4-484B-AB22-5C65376B256A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Обогащение художественно- эстетического  опыта в процессе приобщения  к литературным, музыкальным, художественным  образам</a:t>
          </a:r>
          <a:endParaRPr lang="ru-RU" sz="1600" dirty="0">
            <a:solidFill>
              <a:schemeClr val="bg1"/>
            </a:solidFill>
          </a:endParaRPr>
        </a:p>
      </dgm:t>
    </dgm:pt>
    <dgm:pt modelId="{4DE0E12E-8247-4C3E-8F84-138D96A0986D}" type="parTrans" cxnId="{0FB8BA23-7978-40AC-878D-4BAEE1B0E279}">
      <dgm:prSet/>
      <dgm:spPr/>
      <dgm:t>
        <a:bodyPr/>
        <a:lstStyle/>
        <a:p>
          <a:endParaRPr lang="ru-RU"/>
        </a:p>
      </dgm:t>
    </dgm:pt>
    <dgm:pt modelId="{1B3F461C-6978-4FC3-8A1F-291F25FD0756}" type="sibTrans" cxnId="{0FB8BA23-7978-40AC-878D-4BAEE1B0E279}">
      <dgm:prSet/>
      <dgm:spPr/>
      <dgm:t>
        <a:bodyPr/>
        <a:lstStyle/>
        <a:p>
          <a:endParaRPr lang="ru-RU"/>
        </a:p>
      </dgm:t>
    </dgm:pt>
    <dgm:pt modelId="{7AE4649F-207F-4189-9B67-07C61373E947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Дать представления о смене сезонов на  планете Земля</a:t>
          </a:r>
          <a:endParaRPr lang="ru-RU" sz="1600" dirty="0">
            <a:solidFill>
              <a:schemeClr val="bg1"/>
            </a:solidFill>
          </a:endParaRPr>
        </a:p>
      </dgm:t>
    </dgm:pt>
    <dgm:pt modelId="{6B0A0CB8-0C88-48B8-9458-BC6B82F6429C}" type="parTrans" cxnId="{A50274FC-9E4D-426B-9C71-C9AA7E514995}">
      <dgm:prSet/>
      <dgm:spPr/>
      <dgm:t>
        <a:bodyPr/>
        <a:lstStyle/>
        <a:p>
          <a:endParaRPr lang="ru-RU"/>
        </a:p>
      </dgm:t>
    </dgm:pt>
    <dgm:pt modelId="{D96FD14A-1ED9-4CAA-8014-FAEB4DDF3441}" type="sibTrans" cxnId="{A50274FC-9E4D-426B-9C71-C9AA7E514995}">
      <dgm:prSet/>
      <dgm:spPr/>
      <dgm:t>
        <a:bodyPr/>
        <a:lstStyle/>
        <a:p>
          <a:endParaRPr lang="ru-RU"/>
        </a:p>
      </dgm:t>
    </dgm:pt>
    <dgm:pt modelId="{417008FB-E773-4E89-923A-624D70CF4D1B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Стимулировать проявление  эстетического отношения к окружающей  природе</a:t>
          </a:r>
          <a:endParaRPr lang="ru-RU" sz="1600" dirty="0">
            <a:solidFill>
              <a:schemeClr val="bg1"/>
            </a:solidFill>
          </a:endParaRPr>
        </a:p>
      </dgm:t>
    </dgm:pt>
    <dgm:pt modelId="{8214A154-1349-4F07-8C78-16BCFE267572}" type="parTrans" cxnId="{E4B362D9-D11B-4D3C-9BFC-D764A47C2EC9}">
      <dgm:prSet/>
      <dgm:spPr/>
      <dgm:t>
        <a:bodyPr/>
        <a:lstStyle/>
        <a:p>
          <a:endParaRPr lang="ru-RU"/>
        </a:p>
      </dgm:t>
    </dgm:pt>
    <dgm:pt modelId="{F002DCF8-AAB3-4617-BE37-92055ED4AC98}" type="sibTrans" cxnId="{E4B362D9-D11B-4D3C-9BFC-D764A47C2EC9}">
      <dgm:prSet/>
      <dgm:spPr/>
      <dgm:t>
        <a:bodyPr/>
        <a:lstStyle/>
        <a:p>
          <a:endParaRPr lang="ru-RU"/>
        </a:p>
      </dgm:t>
    </dgm:pt>
    <dgm:pt modelId="{543996A2-0A0C-4878-9F82-222AD44605C4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Развивать практические умения в продуктивных и  творческих  видах  деятельности</a:t>
          </a:r>
          <a:endParaRPr lang="ru-RU" sz="1600" dirty="0">
            <a:solidFill>
              <a:schemeClr val="bg1"/>
            </a:solidFill>
          </a:endParaRPr>
        </a:p>
      </dgm:t>
    </dgm:pt>
    <dgm:pt modelId="{865637C6-8DD8-4D3F-A7FB-795BCC757DE6}" type="parTrans" cxnId="{976E43A9-E46F-446C-8FE3-ADAEA7244031}">
      <dgm:prSet/>
      <dgm:spPr/>
      <dgm:t>
        <a:bodyPr/>
        <a:lstStyle/>
        <a:p>
          <a:endParaRPr lang="ru-RU"/>
        </a:p>
      </dgm:t>
    </dgm:pt>
    <dgm:pt modelId="{83A282D1-E04A-46E0-BFFC-73D55087A4F0}" type="sibTrans" cxnId="{976E43A9-E46F-446C-8FE3-ADAEA7244031}">
      <dgm:prSet/>
      <dgm:spPr/>
      <dgm:t>
        <a:bodyPr/>
        <a:lstStyle/>
        <a:p>
          <a:endParaRPr lang="ru-RU"/>
        </a:p>
      </dgm:t>
    </dgm:pt>
    <dgm:pt modelId="{AF4F9997-870E-4075-99A3-26C4F12C6332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Способствовать  аналитико-синтетических умений  и  действий</a:t>
          </a:r>
          <a:endParaRPr lang="ru-RU" sz="1600" dirty="0">
            <a:solidFill>
              <a:schemeClr val="bg1"/>
            </a:solidFill>
          </a:endParaRPr>
        </a:p>
      </dgm:t>
    </dgm:pt>
    <dgm:pt modelId="{3E947ED9-EC96-40C2-A4F1-7B263900C060}" type="parTrans" cxnId="{83E85C97-2B0A-4841-94F8-4CDC5E70706A}">
      <dgm:prSet/>
      <dgm:spPr/>
      <dgm:t>
        <a:bodyPr/>
        <a:lstStyle/>
        <a:p>
          <a:endParaRPr lang="ru-RU"/>
        </a:p>
      </dgm:t>
    </dgm:pt>
    <dgm:pt modelId="{F71B543D-C220-4C37-BAFF-EDE9757B2056}" type="sibTrans" cxnId="{83E85C97-2B0A-4841-94F8-4CDC5E70706A}">
      <dgm:prSet/>
      <dgm:spPr/>
      <dgm:t>
        <a:bodyPr/>
        <a:lstStyle/>
        <a:p>
          <a:endParaRPr lang="ru-RU"/>
        </a:p>
      </dgm:t>
    </dgm:pt>
    <dgm:pt modelId="{A773F56E-E947-4A99-A41A-4D5814542A1D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Развивать  познавательную   деятельность  и  элементарные учебные умения</a:t>
          </a:r>
          <a:endParaRPr lang="ru-RU" sz="1600" dirty="0">
            <a:solidFill>
              <a:schemeClr val="bg1"/>
            </a:solidFill>
          </a:endParaRPr>
        </a:p>
      </dgm:t>
    </dgm:pt>
    <dgm:pt modelId="{835B10C2-FCA8-40FD-A640-9DFB6E781A03}" type="parTrans" cxnId="{8FE05C2C-CEFD-4341-88BF-CEB82835A783}">
      <dgm:prSet/>
      <dgm:spPr/>
      <dgm:t>
        <a:bodyPr/>
        <a:lstStyle/>
        <a:p>
          <a:endParaRPr lang="ru-RU"/>
        </a:p>
      </dgm:t>
    </dgm:pt>
    <dgm:pt modelId="{DEAA0FBC-8EFA-4083-8284-BA96935D6A75}" type="sibTrans" cxnId="{8FE05C2C-CEFD-4341-88BF-CEB82835A783}">
      <dgm:prSet/>
      <dgm:spPr/>
      <dgm:t>
        <a:bodyPr/>
        <a:lstStyle/>
        <a:p>
          <a:endParaRPr lang="ru-RU"/>
        </a:p>
      </dgm:t>
    </dgm:pt>
    <dgm:pt modelId="{5D5F9139-4BEC-4F9D-B1DF-81713CCD2100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Развивать связную речь,  речь-доказательство.</a:t>
          </a:r>
          <a:endParaRPr lang="ru-RU" sz="1600" dirty="0">
            <a:solidFill>
              <a:schemeClr val="bg1"/>
            </a:solidFill>
          </a:endParaRPr>
        </a:p>
      </dgm:t>
    </dgm:pt>
    <dgm:pt modelId="{D1733D00-B9AA-4F75-B6C5-3536E1FD275A}" type="parTrans" cxnId="{81FC835E-79AA-4174-A05F-FBF6D14C2319}">
      <dgm:prSet/>
      <dgm:spPr/>
      <dgm:t>
        <a:bodyPr/>
        <a:lstStyle/>
        <a:p>
          <a:endParaRPr lang="ru-RU"/>
        </a:p>
      </dgm:t>
    </dgm:pt>
    <dgm:pt modelId="{A841BAAA-2772-4C49-95A4-4A9958E7727B}" type="sibTrans" cxnId="{81FC835E-79AA-4174-A05F-FBF6D14C2319}">
      <dgm:prSet/>
      <dgm:spPr/>
      <dgm:t>
        <a:bodyPr/>
        <a:lstStyle/>
        <a:p>
          <a:endParaRPr lang="ru-RU"/>
        </a:p>
      </dgm:t>
    </dgm:pt>
    <dgm:pt modelId="{7DD1D881-39C0-44EE-9EF8-BFF633292AD5}">
      <dgm:prSet phldrT="[Текст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Развивать трудовые  умения</a:t>
          </a:r>
          <a:endParaRPr lang="ru-RU" sz="1200" dirty="0">
            <a:solidFill>
              <a:schemeClr val="bg1"/>
            </a:solidFill>
          </a:endParaRPr>
        </a:p>
      </dgm:t>
    </dgm:pt>
    <dgm:pt modelId="{F1C76010-C4C4-4EF6-823D-159787F4F239}" type="parTrans" cxnId="{CA6E09A8-7154-4E61-A91C-97E64F6A576E}">
      <dgm:prSet/>
      <dgm:spPr/>
      <dgm:t>
        <a:bodyPr/>
        <a:lstStyle/>
        <a:p>
          <a:endParaRPr lang="ru-RU"/>
        </a:p>
      </dgm:t>
    </dgm:pt>
    <dgm:pt modelId="{9D137254-23C5-4C28-93B7-1F4461CF6F5C}" type="sibTrans" cxnId="{CA6E09A8-7154-4E61-A91C-97E64F6A576E}">
      <dgm:prSet/>
      <dgm:spPr/>
      <dgm:t>
        <a:bodyPr/>
        <a:lstStyle/>
        <a:p>
          <a:endParaRPr lang="ru-RU"/>
        </a:p>
      </dgm:t>
    </dgm:pt>
    <dgm:pt modelId="{2BBD8523-8515-48B7-9AA2-918D721DE958}" type="pres">
      <dgm:prSet presAssocID="{17B1EC24-EA60-4615-B67F-2B920D95B7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554914-3198-4BEF-B604-6857FDF55E2D}" type="pres">
      <dgm:prSet presAssocID="{D954E8C9-C325-445B-B0E5-3A28F5A8E217}" presName="linNode" presStyleCnt="0"/>
      <dgm:spPr/>
    </dgm:pt>
    <dgm:pt modelId="{C7D5D07B-ADAA-49F9-BBB0-84B9AAA83F2F}" type="pres">
      <dgm:prSet presAssocID="{D954E8C9-C325-445B-B0E5-3A28F5A8E217}" presName="parentShp" presStyleLbl="node1" presStyleIdx="0" presStyleCnt="2" custScaleX="77524" custScaleY="23570" custLinFactNeighborX="-1066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BA644-2CB5-4B03-9D1F-26D52D2DD6AD}" type="pres">
      <dgm:prSet presAssocID="{D954E8C9-C325-445B-B0E5-3A28F5A8E217}" presName="childShp" presStyleLbl="bgAccFollowNode1" presStyleIdx="0" presStyleCnt="2" custScaleX="110163" custScaleY="26747" custLinFactNeighborX="-2732" custLinFactNeighborY="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A68CF-3159-4182-9E16-D05E1B21D96C}" type="pres">
      <dgm:prSet presAssocID="{CA81BA35-81FB-4741-9049-090A75DB4A4E}" presName="spacing" presStyleCnt="0"/>
      <dgm:spPr/>
    </dgm:pt>
    <dgm:pt modelId="{1B8F6977-F933-4A43-89B8-3CECF5F940EB}" type="pres">
      <dgm:prSet presAssocID="{068675C0-A55B-45D0-BA61-71BDDD3D0F0E}" presName="linNode" presStyleCnt="0"/>
      <dgm:spPr/>
    </dgm:pt>
    <dgm:pt modelId="{D3885232-B383-4C0C-ABD3-B6979065CC66}" type="pres">
      <dgm:prSet presAssocID="{068675C0-A55B-45D0-BA61-71BDDD3D0F0E}" presName="parentShp" presStyleLbl="node1" presStyleIdx="1" presStyleCnt="2" custScaleX="90140" custScaleY="67196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E169C776-580E-411B-98D5-A9646C57A662}" type="pres">
      <dgm:prSet presAssocID="{068675C0-A55B-45D0-BA61-71BDDD3D0F0E}" presName="childShp" presStyleLbl="bgAccFollowNode1" presStyleIdx="1" presStyleCnt="2" custScaleX="108040" custScaleY="1015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8F91ECA-7F58-401E-A995-E87A087A43C5}" srcId="{068675C0-A55B-45D0-BA61-71BDDD3D0F0E}" destId="{1A6272CD-75F6-4356-BE97-C4593756DA03}" srcOrd="1" destOrd="0" parTransId="{A4742A5C-EEAA-4E8C-97BC-C5D1477E1B61}" sibTransId="{BE95ABC2-C97A-441D-8F76-25ADE71AF06D}"/>
    <dgm:cxn modelId="{01D404F4-C83E-4AB4-92F9-586FCC30305E}" srcId="{17B1EC24-EA60-4615-B67F-2B920D95B728}" destId="{D954E8C9-C325-445B-B0E5-3A28F5A8E217}" srcOrd="0" destOrd="0" parTransId="{5288A8EE-1ED0-4D2A-A8C1-039DF5192366}" sibTransId="{CA81BA35-81FB-4741-9049-090A75DB4A4E}"/>
    <dgm:cxn modelId="{CA6E09A8-7154-4E61-A91C-97E64F6A576E}" srcId="{068675C0-A55B-45D0-BA61-71BDDD3D0F0E}" destId="{7DD1D881-39C0-44EE-9EF8-BFF633292AD5}" srcOrd="8" destOrd="0" parTransId="{F1C76010-C4C4-4EF6-823D-159787F4F239}" sibTransId="{9D137254-23C5-4C28-93B7-1F4461CF6F5C}"/>
    <dgm:cxn modelId="{B1877C8E-CAED-4ED2-8181-D422C64F3121}" type="presOf" srcId="{417008FB-E773-4E89-923A-624D70CF4D1B}" destId="{E169C776-580E-411B-98D5-A9646C57A662}" srcOrd="0" destOrd="5" presId="urn:microsoft.com/office/officeart/2005/8/layout/vList6"/>
    <dgm:cxn modelId="{55971F94-B58D-4F25-86F3-CD74136D9C93}" type="presOf" srcId="{543996A2-0A0C-4878-9F82-222AD44605C4}" destId="{E169C776-580E-411B-98D5-A9646C57A662}" srcOrd="0" destOrd="7" presId="urn:microsoft.com/office/officeart/2005/8/layout/vList6"/>
    <dgm:cxn modelId="{0B5CE4BE-4F4C-4C9D-8121-61D9237823FA}" type="presOf" srcId="{5D5F9139-4BEC-4F9D-B1DF-81713CCD2100}" destId="{E169C776-580E-411B-98D5-A9646C57A662}" srcOrd="0" destOrd="4" presId="urn:microsoft.com/office/officeart/2005/8/layout/vList6"/>
    <dgm:cxn modelId="{3CC0F329-A1EC-4FC6-8762-490D32A3612F}" type="presOf" srcId="{ED2B4992-2EFD-40E4-B48E-A553E0FCB00B}" destId="{D40BA644-2CB5-4B03-9D1F-26D52D2DD6AD}" srcOrd="0" destOrd="0" presId="urn:microsoft.com/office/officeart/2005/8/layout/vList6"/>
    <dgm:cxn modelId="{9C89365D-D6E3-4616-9910-CA3D5D33D16D}" srcId="{17B1EC24-EA60-4615-B67F-2B920D95B728}" destId="{068675C0-A55B-45D0-BA61-71BDDD3D0F0E}" srcOrd="1" destOrd="0" parTransId="{EBDF7136-0E35-491A-B021-CD73209C20C1}" sibTransId="{D87EADD8-1F8F-4EF8-A593-2BAF7A37288E}"/>
    <dgm:cxn modelId="{84AA74EF-8183-4731-A2F1-16F551BF178D}" type="presOf" srcId="{7DD1D881-39C0-44EE-9EF8-BFF633292AD5}" destId="{E169C776-580E-411B-98D5-A9646C57A662}" srcOrd="0" destOrd="8" presId="urn:microsoft.com/office/officeart/2005/8/layout/vList6"/>
    <dgm:cxn modelId="{83E85C97-2B0A-4841-94F8-4CDC5E70706A}" srcId="{068675C0-A55B-45D0-BA61-71BDDD3D0F0E}" destId="{AF4F9997-870E-4075-99A3-26C4F12C6332}" srcOrd="2" destOrd="0" parTransId="{3E947ED9-EC96-40C2-A4F1-7B263900C060}" sibTransId="{F71B543D-C220-4C37-BAFF-EDE9757B2056}"/>
    <dgm:cxn modelId="{0FB8BA23-7978-40AC-878D-4BAEE1B0E279}" srcId="{068675C0-A55B-45D0-BA61-71BDDD3D0F0E}" destId="{3B3FD972-27F4-484B-AB22-5C65376B256A}" srcOrd="6" destOrd="0" parTransId="{4DE0E12E-8247-4C3E-8F84-138D96A0986D}" sibTransId="{1B3F461C-6978-4FC3-8A1F-291F25FD0756}"/>
    <dgm:cxn modelId="{81FC835E-79AA-4174-A05F-FBF6D14C2319}" srcId="{068675C0-A55B-45D0-BA61-71BDDD3D0F0E}" destId="{5D5F9139-4BEC-4F9D-B1DF-81713CCD2100}" srcOrd="4" destOrd="0" parTransId="{D1733D00-B9AA-4F75-B6C5-3536E1FD275A}" sibTransId="{A841BAAA-2772-4C49-95A4-4A9958E7727B}"/>
    <dgm:cxn modelId="{DC0B0EB4-D46A-4CCD-863E-6020E2B5F237}" type="presOf" srcId="{068675C0-A55B-45D0-BA61-71BDDD3D0F0E}" destId="{D3885232-B383-4C0C-ABD3-B6979065CC66}" srcOrd="0" destOrd="0" presId="urn:microsoft.com/office/officeart/2005/8/layout/vList6"/>
    <dgm:cxn modelId="{AE569D0F-BF87-4F16-82C7-41FB06131719}" type="presOf" srcId="{17B1EC24-EA60-4615-B67F-2B920D95B728}" destId="{2BBD8523-8515-48B7-9AA2-918D721DE958}" srcOrd="0" destOrd="0" presId="urn:microsoft.com/office/officeart/2005/8/layout/vList6"/>
    <dgm:cxn modelId="{5688264D-4348-4744-8C71-3F50899A8BCF}" type="presOf" srcId="{D954E8C9-C325-445B-B0E5-3A28F5A8E217}" destId="{C7D5D07B-ADAA-49F9-BBB0-84B9AAA83F2F}" srcOrd="0" destOrd="0" presId="urn:microsoft.com/office/officeart/2005/8/layout/vList6"/>
    <dgm:cxn modelId="{4A9FCD5F-0E66-4D52-AC54-FC3B3DBC58A3}" type="presOf" srcId="{A773F56E-E947-4A99-A41A-4D5814542A1D}" destId="{E169C776-580E-411B-98D5-A9646C57A662}" srcOrd="0" destOrd="3" presId="urn:microsoft.com/office/officeart/2005/8/layout/vList6"/>
    <dgm:cxn modelId="{36986A42-83CC-4309-8ED6-1492C3C21EC2}" type="presOf" srcId="{3B3FD972-27F4-484B-AB22-5C65376B256A}" destId="{E169C776-580E-411B-98D5-A9646C57A662}" srcOrd="0" destOrd="6" presId="urn:microsoft.com/office/officeart/2005/8/layout/vList6"/>
    <dgm:cxn modelId="{E4B362D9-D11B-4D3C-9BFC-D764A47C2EC9}" srcId="{068675C0-A55B-45D0-BA61-71BDDD3D0F0E}" destId="{417008FB-E773-4E89-923A-624D70CF4D1B}" srcOrd="5" destOrd="0" parTransId="{8214A154-1349-4F07-8C78-16BCFE267572}" sibTransId="{F002DCF8-AAB3-4617-BE37-92055ED4AC98}"/>
    <dgm:cxn modelId="{F863605D-960B-4351-85CB-CD3864B60119}" type="presOf" srcId="{1A6272CD-75F6-4356-BE97-C4593756DA03}" destId="{E169C776-580E-411B-98D5-A9646C57A662}" srcOrd="0" destOrd="1" presId="urn:microsoft.com/office/officeart/2005/8/layout/vList6"/>
    <dgm:cxn modelId="{739AA08E-5895-4757-A621-A3E5FD4A43FC}" type="presOf" srcId="{7AE4649F-207F-4189-9B67-07C61373E947}" destId="{E169C776-580E-411B-98D5-A9646C57A662}" srcOrd="0" destOrd="0" presId="urn:microsoft.com/office/officeart/2005/8/layout/vList6"/>
    <dgm:cxn modelId="{2E7AF56B-C872-4391-B21E-B627CAF1F6F1}" type="presOf" srcId="{AF4F9997-870E-4075-99A3-26C4F12C6332}" destId="{E169C776-580E-411B-98D5-A9646C57A662}" srcOrd="0" destOrd="2" presId="urn:microsoft.com/office/officeart/2005/8/layout/vList6"/>
    <dgm:cxn modelId="{640DAC38-796D-4ECB-A49B-B642D518C028}" srcId="{D954E8C9-C325-445B-B0E5-3A28F5A8E217}" destId="{ED2B4992-2EFD-40E4-B48E-A553E0FCB00B}" srcOrd="0" destOrd="0" parTransId="{22D4714B-FE2D-4209-8662-625514AD635F}" sibTransId="{DB52B7E6-F14D-4F65-ABC5-D5A4EDC589CE}"/>
    <dgm:cxn modelId="{976E43A9-E46F-446C-8FE3-ADAEA7244031}" srcId="{068675C0-A55B-45D0-BA61-71BDDD3D0F0E}" destId="{543996A2-0A0C-4878-9F82-222AD44605C4}" srcOrd="7" destOrd="0" parTransId="{865637C6-8DD8-4D3F-A7FB-795BCC757DE6}" sibTransId="{83A282D1-E04A-46E0-BFFC-73D55087A4F0}"/>
    <dgm:cxn modelId="{A50274FC-9E4D-426B-9C71-C9AA7E514995}" srcId="{068675C0-A55B-45D0-BA61-71BDDD3D0F0E}" destId="{7AE4649F-207F-4189-9B67-07C61373E947}" srcOrd="0" destOrd="0" parTransId="{6B0A0CB8-0C88-48B8-9458-BC6B82F6429C}" sibTransId="{D96FD14A-1ED9-4CAA-8014-FAEB4DDF3441}"/>
    <dgm:cxn modelId="{8FE05C2C-CEFD-4341-88BF-CEB82835A783}" srcId="{068675C0-A55B-45D0-BA61-71BDDD3D0F0E}" destId="{A773F56E-E947-4A99-A41A-4D5814542A1D}" srcOrd="3" destOrd="0" parTransId="{835B10C2-FCA8-40FD-A640-9DFB6E781A03}" sibTransId="{DEAA0FBC-8EFA-4083-8284-BA96935D6A75}"/>
    <dgm:cxn modelId="{0342D9DD-ACCD-435E-892F-66CA31D75CAA}" type="presParOf" srcId="{2BBD8523-8515-48B7-9AA2-918D721DE958}" destId="{6F554914-3198-4BEF-B604-6857FDF55E2D}" srcOrd="0" destOrd="0" presId="urn:microsoft.com/office/officeart/2005/8/layout/vList6"/>
    <dgm:cxn modelId="{F4DA4B80-C83B-4894-BF17-E82C27EE4257}" type="presParOf" srcId="{6F554914-3198-4BEF-B604-6857FDF55E2D}" destId="{C7D5D07B-ADAA-49F9-BBB0-84B9AAA83F2F}" srcOrd="0" destOrd="0" presId="urn:microsoft.com/office/officeart/2005/8/layout/vList6"/>
    <dgm:cxn modelId="{104E44A0-0F1A-4CE4-8552-873115164D4F}" type="presParOf" srcId="{6F554914-3198-4BEF-B604-6857FDF55E2D}" destId="{D40BA644-2CB5-4B03-9D1F-26D52D2DD6AD}" srcOrd="1" destOrd="0" presId="urn:microsoft.com/office/officeart/2005/8/layout/vList6"/>
    <dgm:cxn modelId="{5EA61F20-F0FC-4E4A-8AAD-6C1DF9603A21}" type="presParOf" srcId="{2BBD8523-8515-48B7-9AA2-918D721DE958}" destId="{9FBA68CF-3159-4182-9E16-D05E1B21D96C}" srcOrd="1" destOrd="0" presId="urn:microsoft.com/office/officeart/2005/8/layout/vList6"/>
    <dgm:cxn modelId="{ED150B80-C96D-4B59-823D-E7272B819D74}" type="presParOf" srcId="{2BBD8523-8515-48B7-9AA2-918D721DE958}" destId="{1B8F6977-F933-4A43-89B8-3CECF5F940EB}" srcOrd="2" destOrd="0" presId="urn:microsoft.com/office/officeart/2005/8/layout/vList6"/>
    <dgm:cxn modelId="{14EF34E2-358A-4B6C-8A17-97AF7ADDFF74}" type="presParOf" srcId="{1B8F6977-F933-4A43-89B8-3CECF5F940EB}" destId="{D3885232-B383-4C0C-ABD3-B6979065CC66}" srcOrd="0" destOrd="0" presId="urn:microsoft.com/office/officeart/2005/8/layout/vList6"/>
    <dgm:cxn modelId="{42947FCB-B7E8-4811-88DF-2D49CA55EA1C}" type="presParOf" srcId="{1B8F6977-F933-4A43-89B8-3CECF5F940EB}" destId="{E169C776-580E-411B-98D5-A9646C57A6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4863E-EE62-4075-970E-CC008F37B8E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8D8A4B-6B46-4C6B-81A8-826E959A4BC2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1400" b="1" dirty="0" smtClean="0"/>
            <a:t>Подготовительный этап (</a:t>
          </a:r>
          <a:r>
            <a:rPr lang="ru-RU" sz="1400" b="1" dirty="0" smtClean="0"/>
            <a:t>мотивационный</a:t>
          </a:r>
          <a:r>
            <a:rPr lang="ru-RU" sz="1400" dirty="0" smtClean="0"/>
            <a:t>)</a:t>
          </a:r>
          <a:endParaRPr lang="ru-RU" sz="1400" dirty="0"/>
        </a:p>
      </dgm:t>
    </dgm:pt>
    <dgm:pt modelId="{8EB2271B-1347-49B9-A9B9-8DEE41E1B249}" type="parTrans" cxnId="{4E6FBB6A-9746-478B-95E8-257D16401846}">
      <dgm:prSet/>
      <dgm:spPr/>
      <dgm:t>
        <a:bodyPr/>
        <a:lstStyle/>
        <a:p>
          <a:endParaRPr lang="ru-RU"/>
        </a:p>
      </dgm:t>
    </dgm:pt>
    <dgm:pt modelId="{2B6BA8EB-5559-4E89-9289-0520EF24F8B4}" type="sibTrans" cxnId="{4E6FBB6A-9746-478B-95E8-257D1640184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023C76A-BC8E-4B21-8DDD-41DC402F6AF9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</a:rPr>
            <a:t>Формулирование  проблемы</a:t>
          </a:r>
          <a:endParaRPr lang="ru-RU" sz="1800" b="0" dirty="0">
            <a:solidFill>
              <a:schemeClr val="tx2"/>
            </a:solidFill>
          </a:endParaRPr>
        </a:p>
      </dgm:t>
    </dgm:pt>
    <dgm:pt modelId="{56D84987-B553-4912-A88E-FB4193793A34}" type="parTrans" cxnId="{DB6CC504-2D3D-4800-A9D0-B61600DCC45A}">
      <dgm:prSet/>
      <dgm:spPr/>
      <dgm:t>
        <a:bodyPr/>
        <a:lstStyle/>
        <a:p>
          <a:endParaRPr lang="ru-RU"/>
        </a:p>
      </dgm:t>
    </dgm:pt>
    <dgm:pt modelId="{BE63AC9A-E166-43CD-AA83-9485C9639275}" type="sibTrans" cxnId="{DB6CC504-2D3D-4800-A9D0-B61600DCC45A}">
      <dgm:prSet/>
      <dgm:spPr/>
      <dgm:t>
        <a:bodyPr/>
        <a:lstStyle/>
        <a:p>
          <a:endParaRPr lang="ru-RU"/>
        </a:p>
      </dgm:t>
    </dgm:pt>
    <dgm:pt modelId="{69C656B8-5CB5-4C40-ADB1-F6B491F42303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1600" b="1" dirty="0" smtClean="0"/>
            <a:t>Основной  этап (проблемно -</a:t>
          </a:r>
          <a:r>
            <a:rPr lang="ru-RU" sz="1600" b="1" dirty="0" err="1" smtClean="0"/>
            <a:t>деятельностный</a:t>
          </a:r>
          <a:r>
            <a:rPr lang="ru-RU" sz="1500" dirty="0" smtClean="0"/>
            <a:t>)</a:t>
          </a:r>
          <a:endParaRPr lang="ru-RU" sz="1500" dirty="0"/>
        </a:p>
      </dgm:t>
    </dgm:pt>
    <dgm:pt modelId="{735B023F-EEA2-4F9C-889A-780A336A0A05}" type="parTrans" cxnId="{1B074121-21E1-4B07-A441-C8D653400158}">
      <dgm:prSet/>
      <dgm:spPr/>
      <dgm:t>
        <a:bodyPr/>
        <a:lstStyle/>
        <a:p>
          <a:endParaRPr lang="ru-RU"/>
        </a:p>
      </dgm:t>
    </dgm:pt>
    <dgm:pt modelId="{1F767C01-7B34-44D0-BCCA-9468F5CF2C97}" type="sibTrans" cxnId="{1B074121-21E1-4B07-A441-C8D65340015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99947CD-9B97-4FF5-8245-800414E3CB39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2"/>
              </a:solidFill>
            </a:rPr>
            <a:t>Организация   образовательной  деятельности (НОД)</a:t>
          </a:r>
          <a:endParaRPr lang="ru-RU" sz="1600" b="0" dirty="0">
            <a:solidFill>
              <a:schemeClr val="tx2"/>
            </a:solidFill>
          </a:endParaRPr>
        </a:p>
      </dgm:t>
    </dgm:pt>
    <dgm:pt modelId="{0A031319-C324-4218-ADA9-7C311020AA17}" type="parTrans" cxnId="{F55300E3-599F-41D6-B26B-9F3A5BBCFC35}">
      <dgm:prSet/>
      <dgm:spPr/>
      <dgm:t>
        <a:bodyPr/>
        <a:lstStyle/>
        <a:p>
          <a:endParaRPr lang="ru-RU"/>
        </a:p>
      </dgm:t>
    </dgm:pt>
    <dgm:pt modelId="{8E4C1991-028E-4796-8DC6-9B30EF8C4BF6}" type="sibTrans" cxnId="{F55300E3-599F-41D6-B26B-9F3A5BBCFC35}">
      <dgm:prSet/>
      <dgm:spPr/>
      <dgm:t>
        <a:bodyPr/>
        <a:lstStyle/>
        <a:p>
          <a:endParaRPr lang="ru-RU"/>
        </a:p>
      </dgm:t>
    </dgm:pt>
    <dgm:pt modelId="{27B249A4-813C-4764-96E9-DA582083E940}">
      <dgm:prSet phldrT="[Текст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ru-RU" sz="1600" b="1" dirty="0" smtClean="0"/>
            <a:t>Заключительный </a:t>
          </a:r>
          <a:endParaRPr lang="ru-RU" sz="1600" b="1" dirty="0"/>
        </a:p>
      </dgm:t>
    </dgm:pt>
    <dgm:pt modelId="{41AF7A23-DDB8-4220-B8A6-274E24A9F269}" type="parTrans" cxnId="{08AE2B88-E0DC-4739-9F23-88CD4177B6FE}">
      <dgm:prSet/>
      <dgm:spPr/>
      <dgm:t>
        <a:bodyPr/>
        <a:lstStyle/>
        <a:p>
          <a:endParaRPr lang="ru-RU"/>
        </a:p>
      </dgm:t>
    </dgm:pt>
    <dgm:pt modelId="{6CCA2912-D1DC-4942-91AA-863823BEA068}" type="sibTrans" cxnId="{08AE2B88-E0DC-4739-9F23-88CD4177B6FE}">
      <dgm:prSet/>
      <dgm:spPr/>
      <dgm:t>
        <a:bodyPr/>
        <a:lstStyle/>
        <a:p>
          <a:endParaRPr lang="ru-RU"/>
        </a:p>
      </dgm:t>
    </dgm:pt>
    <dgm:pt modelId="{27C4F482-009B-4CC2-84A0-7E74A0E6233D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Интегрированное  занятие  «Вот  зима кругом бело»</a:t>
          </a:r>
          <a:endParaRPr lang="ru-RU" sz="1800" b="1" dirty="0">
            <a:solidFill>
              <a:schemeClr val="tx2"/>
            </a:solidFill>
          </a:endParaRPr>
        </a:p>
      </dgm:t>
    </dgm:pt>
    <dgm:pt modelId="{3503E192-6D78-4C3A-9997-9AEFE95F845B}" type="parTrans" cxnId="{36AFA055-2B7C-458D-9726-B81B0983FD30}">
      <dgm:prSet/>
      <dgm:spPr/>
      <dgm:t>
        <a:bodyPr/>
        <a:lstStyle/>
        <a:p>
          <a:endParaRPr lang="ru-RU"/>
        </a:p>
      </dgm:t>
    </dgm:pt>
    <dgm:pt modelId="{E49EDCA4-C424-4340-A5F1-FEB82448F152}" type="sibTrans" cxnId="{36AFA055-2B7C-458D-9726-B81B0983FD30}">
      <dgm:prSet/>
      <dgm:spPr/>
      <dgm:t>
        <a:bodyPr/>
        <a:lstStyle/>
        <a:p>
          <a:endParaRPr lang="ru-RU"/>
        </a:p>
      </dgm:t>
    </dgm:pt>
    <dgm:pt modelId="{D71FC9F2-EF7D-43FD-8B06-4539C366CEAE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</a:rPr>
            <a:t>Постановка  цели  и  задач</a:t>
          </a:r>
          <a:endParaRPr lang="ru-RU" sz="1800" b="0" dirty="0">
            <a:solidFill>
              <a:schemeClr val="tx2"/>
            </a:solidFill>
          </a:endParaRPr>
        </a:p>
      </dgm:t>
    </dgm:pt>
    <dgm:pt modelId="{AA4A3573-60EC-4674-927C-60D8A55AB16F}" type="parTrans" cxnId="{1457DD12-9D95-43D1-876F-6D8CDF282223}">
      <dgm:prSet/>
      <dgm:spPr/>
      <dgm:t>
        <a:bodyPr/>
        <a:lstStyle/>
        <a:p>
          <a:endParaRPr lang="ru-RU"/>
        </a:p>
      </dgm:t>
    </dgm:pt>
    <dgm:pt modelId="{5B129755-569A-48B7-9E65-BB7E660C0592}" type="sibTrans" cxnId="{1457DD12-9D95-43D1-876F-6D8CDF282223}">
      <dgm:prSet/>
      <dgm:spPr/>
      <dgm:t>
        <a:bodyPr/>
        <a:lstStyle/>
        <a:p>
          <a:endParaRPr lang="ru-RU"/>
        </a:p>
      </dgm:t>
    </dgm:pt>
    <dgm:pt modelId="{97DB8686-1772-4D3A-BE6D-CA301C41487A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</a:rPr>
            <a:t>Формулирование  вопросов  для  активизации  познавательно-поисковой  и  продуктивной деятельностей</a:t>
          </a:r>
          <a:endParaRPr lang="ru-RU" sz="1800" b="0" dirty="0">
            <a:solidFill>
              <a:schemeClr val="tx2"/>
            </a:solidFill>
          </a:endParaRPr>
        </a:p>
      </dgm:t>
    </dgm:pt>
    <dgm:pt modelId="{7F778A06-1694-4ECE-80B7-686FD7FF240F}" type="parTrans" cxnId="{8A9A224E-4565-4CEC-BA25-5027AE964ECA}">
      <dgm:prSet/>
      <dgm:spPr/>
      <dgm:t>
        <a:bodyPr/>
        <a:lstStyle/>
        <a:p>
          <a:endParaRPr lang="ru-RU"/>
        </a:p>
      </dgm:t>
    </dgm:pt>
    <dgm:pt modelId="{DBC3C2B7-B114-4A5E-8BE7-73CFA422FD34}" type="sibTrans" cxnId="{8A9A224E-4565-4CEC-BA25-5027AE964ECA}">
      <dgm:prSet/>
      <dgm:spPr/>
      <dgm:t>
        <a:bodyPr/>
        <a:lstStyle/>
        <a:p>
          <a:endParaRPr lang="ru-RU"/>
        </a:p>
      </dgm:t>
    </dgm:pt>
    <dgm:pt modelId="{88370392-720A-4AA7-A1F2-858231C62497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2"/>
              </a:solidFill>
            </a:rPr>
            <a:t>Образовательная  деятельность  в  режимных  моментах</a:t>
          </a:r>
          <a:endParaRPr lang="ru-RU" sz="1600" b="0" dirty="0">
            <a:solidFill>
              <a:schemeClr val="tx2"/>
            </a:solidFill>
          </a:endParaRPr>
        </a:p>
      </dgm:t>
    </dgm:pt>
    <dgm:pt modelId="{FA595C9A-7A11-445C-9A22-C950B2576BE0}" type="parTrans" cxnId="{1948D198-598D-4A17-AB49-102462CE74F0}">
      <dgm:prSet/>
      <dgm:spPr/>
      <dgm:t>
        <a:bodyPr/>
        <a:lstStyle/>
        <a:p>
          <a:endParaRPr lang="ru-RU"/>
        </a:p>
      </dgm:t>
    </dgm:pt>
    <dgm:pt modelId="{CE1B40DA-8C6D-48C2-A599-3B2EAF6FD7FD}" type="sibTrans" cxnId="{1948D198-598D-4A17-AB49-102462CE74F0}">
      <dgm:prSet/>
      <dgm:spPr/>
      <dgm:t>
        <a:bodyPr/>
        <a:lstStyle/>
        <a:p>
          <a:endParaRPr lang="ru-RU"/>
        </a:p>
      </dgm:t>
    </dgm:pt>
    <dgm:pt modelId="{F4D1623F-F29F-4C9F-8F3A-C6C0067506AB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2"/>
              </a:solidFill>
            </a:rPr>
            <a:t>Организация  самостоятельной  деятельности</a:t>
          </a:r>
          <a:endParaRPr lang="ru-RU" sz="1600" b="0" dirty="0">
            <a:solidFill>
              <a:schemeClr val="tx2"/>
            </a:solidFill>
          </a:endParaRPr>
        </a:p>
      </dgm:t>
    </dgm:pt>
    <dgm:pt modelId="{92BB1207-4394-4DDA-8970-5DF6092606BC}" type="parTrans" cxnId="{5F0F652F-CE46-494C-AF79-3AE2ED1F38DA}">
      <dgm:prSet/>
      <dgm:spPr/>
      <dgm:t>
        <a:bodyPr/>
        <a:lstStyle/>
        <a:p>
          <a:endParaRPr lang="ru-RU"/>
        </a:p>
      </dgm:t>
    </dgm:pt>
    <dgm:pt modelId="{462F2A44-6A1B-4622-A715-FAA2D277AAD7}" type="sibTrans" cxnId="{5F0F652F-CE46-494C-AF79-3AE2ED1F38DA}">
      <dgm:prSet/>
      <dgm:spPr/>
      <dgm:t>
        <a:bodyPr/>
        <a:lstStyle/>
        <a:p>
          <a:endParaRPr lang="ru-RU"/>
        </a:p>
      </dgm:t>
    </dgm:pt>
    <dgm:pt modelId="{C9FAC1C0-B4EC-4C6F-995B-2F0F19E67D17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2"/>
              </a:solidFill>
            </a:rPr>
            <a:t>Вовлечение  родителей в проектную деятельность</a:t>
          </a:r>
          <a:endParaRPr lang="ru-RU" sz="1400" b="0" dirty="0">
            <a:solidFill>
              <a:schemeClr val="tx2"/>
            </a:solidFill>
          </a:endParaRPr>
        </a:p>
      </dgm:t>
    </dgm:pt>
    <dgm:pt modelId="{3B31F6B5-45EB-427E-B68A-E0B629CE682A}" type="parTrans" cxnId="{D0A9C57C-4738-4B57-A49A-87E3A9B64C4D}">
      <dgm:prSet/>
      <dgm:spPr/>
      <dgm:t>
        <a:bodyPr/>
        <a:lstStyle/>
        <a:p>
          <a:endParaRPr lang="ru-RU"/>
        </a:p>
      </dgm:t>
    </dgm:pt>
    <dgm:pt modelId="{9E15ED29-0259-4869-A26A-DC3A18F66972}" type="sibTrans" cxnId="{D0A9C57C-4738-4B57-A49A-87E3A9B64C4D}">
      <dgm:prSet/>
      <dgm:spPr/>
      <dgm:t>
        <a:bodyPr/>
        <a:lstStyle/>
        <a:p>
          <a:endParaRPr lang="ru-RU"/>
        </a:p>
      </dgm:t>
    </dgm:pt>
    <dgm:pt modelId="{EC2BA63B-56B6-453C-846E-8EA67646DB7D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endParaRPr lang="ru-RU" sz="1800" b="1" dirty="0">
            <a:solidFill>
              <a:schemeClr val="tx2"/>
            </a:solidFill>
          </a:endParaRPr>
        </a:p>
      </dgm:t>
    </dgm:pt>
    <dgm:pt modelId="{5289CE4B-0D80-4B8B-81EC-B601CD942F28}" type="parTrans" cxnId="{A2C906DF-22EA-40A0-A30C-2552497E1A9D}">
      <dgm:prSet/>
      <dgm:spPr/>
      <dgm:t>
        <a:bodyPr/>
        <a:lstStyle/>
        <a:p>
          <a:endParaRPr lang="ru-RU"/>
        </a:p>
      </dgm:t>
    </dgm:pt>
    <dgm:pt modelId="{C7B58A4A-3B13-4010-A6D1-4A3475DD6F40}" type="sibTrans" cxnId="{A2C906DF-22EA-40A0-A30C-2552497E1A9D}">
      <dgm:prSet/>
      <dgm:spPr/>
      <dgm:t>
        <a:bodyPr/>
        <a:lstStyle/>
        <a:p>
          <a:endParaRPr lang="ru-RU"/>
        </a:p>
      </dgm:t>
    </dgm:pt>
    <dgm:pt modelId="{21B09C98-35FE-476F-AF97-D19300323F94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tx2"/>
              </a:solidFill>
            </a:rPr>
            <a:t>Участие  в  фестивале «В ледяной  карете  мчится»</a:t>
          </a:r>
          <a:endParaRPr lang="ru-RU" sz="1600" b="0" dirty="0">
            <a:solidFill>
              <a:schemeClr val="tx2"/>
            </a:solidFill>
          </a:endParaRPr>
        </a:p>
      </dgm:t>
    </dgm:pt>
    <dgm:pt modelId="{F58BA47C-0183-4226-B4DE-BDF4A7F98DE4}" type="parTrans" cxnId="{A5F65D4A-65BE-4844-B28A-9B80D2A584EF}">
      <dgm:prSet/>
      <dgm:spPr/>
      <dgm:t>
        <a:bodyPr/>
        <a:lstStyle/>
        <a:p>
          <a:endParaRPr lang="ru-RU"/>
        </a:p>
      </dgm:t>
    </dgm:pt>
    <dgm:pt modelId="{004FA3D3-6B84-4BD9-A705-4868E1559A10}" type="sibTrans" cxnId="{A5F65D4A-65BE-4844-B28A-9B80D2A584EF}">
      <dgm:prSet/>
      <dgm:spPr/>
      <dgm:t>
        <a:bodyPr/>
        <a:lstStyle/>
        <a:p>
          <a:endParaRPr lang="ru-RU"/>
        </a:p>
      </dgm:t>
    </dgm:pt>
    <dgm:pt modelId="{CD1BAFFE-5F62-4E11-B40E-43645E7062C7}">
      <dgm:prSet phldrT="[Текст]" custT="1"/>
      <dgm:spPr>
        <a:solidFill>
          <a:schemeClr val="tx2">
            <a:lumMod val="25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Выставка «В ледяной карете  мчится..»</a:t>
          </a:r>
          <a:endParaRPr lang="ru-RU" sz="1800" b="1" dirty="0">
            <a:solidFill>
              <a:schemeClr val="tx2"/>
            </a:solidFill>
          </a:endParaRPr>
        </a:p>
      </dgm:t>
    </dgm:pt>
    <dgm:pt modelId="{70B95C51-C6DE-4ED9-90A5-0E10437A71AB}" type="parTrans" cxnId="{A5D93605-9EC8-4235-925E-C56ED9E20B1D}">
      <dgm:prSet/>
      <dgm:spPr/>
    </dgm:pt>
    <dgm:pt modelId="{E155AA6B-437B-426A-82B6-E44D8DB0C74B}" type="sibTrans" cxnId="{A5D93605-9EC8-4235-925E-C56ED9E20B1D}">
      <dgm:prSet/>
      <dgm:spPr/>
    </dgm:pt>
    <dgm:pt modelId="{826E3282-5976-4937-9026-E53CEA2BA08F}" type="pres">
      <dgm:prSet presAssocID="{70C4863E-EE62-4075-970E-CC008F37B8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236D0-AF35-4372-AF87-6C98EBF87CF4}" type="pres">
      <dgm:prSet presAssocID="{BF8D8A4B-6B46-4C6B-81A8-826E959A4BC2}" presName="composite" presStyleCnt="0"/>
      <dgm:spPr/>
    </dgm:pt>
    <dgm:pt modelId="{80E45A56-D638-4C17-BD84-33AD0297A69D}" type="pres">
      <dgm:prSet presAssocID="{BF8D8A4B-6B46-4C6B-81A8-826E959A4BC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56291-AB71-4A95-889D-DFCF4D49C5EA}" type="pres">
      <dgm:prSet presAssocID="{BF8D8A4B-6B46-4C6B-81A8-826E959A4BC2}" presName="parSh" presStyleLbl="node1" presStyleIdx="0" presStyleCnt="3" custAng="0" custScaleX="150268" custScaleY="133615" custLinFactNeighborX="12168" custLinFactNeighborY="-10387"/>
      <dgm:spPr/>
      <dgm:t>
        <a:bodyPr/>
        <a:lstStyle/>
        <a:p>
          <a:endParaRPr lang="ru-RU"/>
        </a:p>
      </dgm:t>
    </dgm:pt>
    <dgm:pt modelId="{6C85BF26-2DB9-487E-9CF7-568E85EBCC68}" type="pres">
      <dgm:prSet presAssocID="{BF8D8A4B-6B46-4C6B-81A8-826E959A4BC2}" presName="desTx" presStyleLbl="fgAcc1" presStyleIdx="0" presStyleCnt="3" custScaleX="173733" custScaleY="115230" custLinFactNeighborX="3852" custLinFactNeighborY="6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817ED-6F28-4C57-BE2F-2BAB6D0C9CFD}" type="pres">
      <dgm:prSet presAssocID="{2B6BA8EB-5559-4E89-9289-0520EF24F8B4}" presName="sibTrans" presStyleLbl="sibTrans2D1" presStyleIdx="0" presStyleCnt="2" custScaleX="117197" custScaleY="188901"/>
      <dgm:spPr/>
      <dgm:t>
        <a:bodyPr/>
        <a:lstStyle/>
        <a:p>
          <a:endParaRPr lang="ru-RU"/>
        </a:p>
      </dgm:t>
    </dgm:pt>
    <dgm:pt modelId="{52598F1C-7CAC-4BE6-B4FE-32674E28AE5C}" type="pres">
      <dgm:prSet presAssocID="{2B6BA8EB-5559-4E89-9289-0520EF24F8B4}" presName="connTx" presStyleLbl="sibTrans2D1" presStyleIdx="0" presStyleCnt="2"/>
      <dgm:spPr/>
      <dgm:t>
        <a:bodyPr/>
        <a:lstStyle/>
        <a:p>
          <a:endParaRPr lang="ru-RU"/>
        </a:p>
      </dgm:t>
    </dgm:pt>
    <dgm:pt modelId="{49C4343F-3F74-40A7-8870-379760D9457A}" type="pres">
      <dgm:prSet presAssocID="{69C656B8-5CB5-4C40-ADB1-F6B491F42303}" presName="composite" presStyleCnt="0"/>
      <dgm:spPr/>
    </dgm:pt>
    <dgm:pt modelId="{EA71F1D5-3679-4412-8F85-798412A0E1BD}" type="pres">
      <dgm:prSet presAssocID="{69C656B8-5CB5-4C40-ADB1-F6B491F4230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DFAFE-1FDC-4B6D-B4B5-E4CE1EF8D2A6}" type="pres">
      <dgm:prSet presAssocID="{69C656B8-5CB5-4C40-ADB1-F6B491F42303}" presName="parSh" presStyleLbl="node1" presStyleIdx="1" presStyleCnt="3" custScaleX="178051" custScaleY="162542" custLinFactNeighborX="-4231" custLinFactNeighborY="12879"/>
      <dgm:spPr/>
      <dgm:t>
        <a:bodyPr/>
        <a:lstStyle/>
        <a:p>
          <a:endParaRPr lang="ru-RU"/>
        </a:p>
      </dgm:t>
    </dgm:pt>
    <dgm:pt modelId="{50900FE1-36AE-42D1-B928-0B7CC64A544C}" type="pres">
      <dgm:prSet presAssocID="{69C656B8-5CB5-4C40-ADB1-F6B491F42303}" presName="desTx" presStyleLbl="fgAcc1" presStyleIdx="1" presStyleCnt="3" custScaleX="183206" custScaleY="102163" custLinFactNeighborX="-10666" custLinFactNeighborY="-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D9843-04C9-43BB-9DF2-57ED6032A163}" type="pres">
      <dgm:prSet presAssocID="{1F767C01-7B34-44D0-BCCA-9468F5CF2C97}" presName="sibTrans" presStyleLbl="sibTrans2D1" presStyleIdx="1" presStyleCnt="2" custScaleY="172172" custLinFactNeighborX="4052" custLinFactNeighborY="-795"/>
      <dgm:spPr/>
      <dgm:t>
        <a:bodyPr/>
        <a:lstStyle/>
        <a:p>
          <a:endParaRPr lang="ru-RU"/>
        </a:p>
      </dgm:t>
    </dgm:pt>
    <dgm:pt modelId="{166D0FC7-5BFD-41FA-B98C-B75CFCB2B3C2}" type="pres">
      <dgm:prSet presAssocID="{1F767C01-7B34-44D0-BCCA-9468F5CF2C97}" presName="connTx" presStyleLbl="sibTrans2D1" presStyleIdx="1" presStyleCnt="2"/>
      <dgm:spPr/>
      <dgm:t>
        <a:bodyPr/>
        <a:lstStyle/>
        <a:p>
          <a:endParaRPr lang="ru-RU"/>
        </a:p>
      </dgm:t>
    </dgm:pt>
    <dgm:pt modelId="{19301263-1E4B-4919-9708-88A526CB986D}" type="pres">
      <dgm:prSet presAssocID="{27B249A4-813C-4764-96E9-DA582083E940}" presName="composite" presStyleCnt="0"/>
      <dgm:spPr/>
    </dgm:pt>
    <dgm:pt modelId="{8545FE60-042E-40B8-99D6-2FE96B3F889D}" type="pres">
      <dgm:prSet presAssocID="{27B249A4-813C-4764-96E9-DA582083E94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061ED-9044-4B19-A068-AEE6A14CBA41}" type="pres">
      <dgm:prSet presAssocID="{27B249A4-813C-4764-96E9-DA582083E940}" presName="parSh" presStyleLbl="node1" presStyleIdx="2" presStyleCnt="3" custScaleX="130224" custScaleY="147183" custLinFactNeighborX="5150" custLinFactNeighborY="-35815"/>
      <dgm:spPr/>
      <dgm:t>
        <a:bodyPr/>
        <a:lstStyle/>
        <a:p>
          <a:endParaRPr lang="ru-RU"/>
        </a:p>
      </dgm:t>
    </dgm:pt>
    <dgm:pt modelId="{46965E79-6F01-4851-BFDA-B6C479BF0265}" type="pres">
      <dgm:prSet presAssocID="{27B249A4-813C-4764-96E9-DA582083E940}" presName="desTx" presStyleLbl="fgAcc1" presStyleIdx="2" presStyleCnt="3" custScaleX="177126" custScaleY="92108" custLinFactNeighborX="-1925" custLinFactNeighborY="-16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FF71F-7335-4C24-8DB4-0EBF40D72B2A}" type="presOf" srcId="{F4D1623F-F29F-4C9F-8F3A-C6C0067506AB}" destId="{50900FE1-36AE-42D1-B928-0B7CC64A544C}" srcOrd="0" destOrd="2" presId="urn:microsoft.com/office/officeart/2005/8/layout/process3"/>
    <dgm:cxn modelId="{095D12CC-78E6-4A1C-AAAF-5B77D0FDF2EC}" type="presOf" srcId="{69C656B8-5CB5-4C40-ADB1-F6B491F42303}" destId="{EA71F1D5-3679-4412-8F85-798412A0E1BD}" srcOrd="0" destOrd="0" presId="urn:microsoft.com/office/officeart/2005/8/layout/process3"/>
    <dgm:cxn modelId="{5F0F652F-CE46-494C-AF79-3AE2ED1F38DA}" srcId="{69C656B8-5CB5-4C40-ADB1-F6B491F42303}" destId="{F4D1623F-F29F-4C9F-8F3A-C6C0067506AB}" srcOrd="2" destOrd="0" parTransId="{92BB1207-4394-4DDA-8970-5DF6092606BC}" sibTransId="{462F2A44-6A1B-4622-A715-FAA2D277AAD7}"/>
    <dgm:cxn modelId="{AAC7DB0B-EB50-4D76-890B-488849518B87}" type="presOf" srcId="{1F767C01-7B34-44D0-BCCA-9468F5CF2C97}" destId="{166D0FC7-5BFD-41FA-B98C-B75CFCB2B3C2}" srcOrd="1" destOrd="0" presId="urn:microsoft.com/office/officeart/2005/8/layout/process3"/>
    <dgm:cxn modelId="{1457DD12-9D95-43D1-876F-6D8CDF282223}" srcId="{BF8D8A4B-6B46-4C6B-81A8-826E959A4BC2}" destId="{D71FC9F2-EF7D-43FD-8B06-4539C366CEAE}" srcOrd="1" destOrd="0" parTransId="{AA4A3573-60EC-4674-927C-60D8A55AB16F}" sibTransId="{5B129755-569A-48B7-9E65-BB7E660C0592}"/>
    <dgm:cxn modelId="{D0A9C57C-4738-4B57-A49A-87E3A9B64C4D}" srcId="{69C656B8-5CB5-4C40-ADB1-F6B491F42303}" destId="{C9FAC1C0-B4EC-4C6F-995B-2F0F19E67D17}" srcOrd="4" destOrd="0" parTransId="{3B31F6B5-45EB-427E-B68A-E0B629CE682A}" sibTransId="{9E15ED29-0259-4869-A26A-DC3A18F66972}"/>
    <dgm:cxn modelId="{E47C8432-60EA-48EF-A6BD-55012D06840E}" type="presOf" srcId="{1F767C01-7B34-44D0-BCCA-9468F5CF2C97}" destId="{517D9843-04C9-43BB-9DF2-57ED6032A163}" srcOrd="0" destOrd="0" presId="urn:microsoft.com/office/officeart/2005/8/layout/process3"/>
    <dgm:cxn modelId="{4E6FBB6A-9746-478B-95E8-257D16401846}" srcId="{70C4863E-EE62-4075-970E-CC008F37B8E9}" destId="{BF8D8A4B-6B46-4C6B-81A8-826E959A4BC2}" srcOrd="0" destOrd="0" parTransId="{8EB2271B-1347-49B9-A9B9-8DEE41E1B249}" sibTransId="{2B6BA8EB-5559-4E89-9289-0520EF24F8B4}"/>
    <dgm:cxn modelId="{55525082-9819-4513-8332-2358EC781AAA}" type="presOf" srcId="{D71FC9F2-EF7D-43FD-8B06-4539C366CEAE}" destId="{6C85BF26-2DB9-487E-9CF7-568E85EBCC68}" srcOrd="0" destOrd="1" presId="urn:microsoft.com/office/officeart/2005/8/layout/process3"/>
    <dgm:cxn modelId="{1948D198-598D-4A17-AB49-102462CE74F0}" srcId="{69C656B8-5CB5-4C40-ADB1-F6B491F42303}" destId="{88370392-720A-4AA7-A1F2-858231C62497}" srcOrd="1" destOrd="0" parTransId="{FA595C9A-7A11-445C-9A22-C950B2576BE0}" sibTransId="{CE1B40DA-8C6D-48C2-A599-3B2EAF6FD7FD}"/>
    <dgm:cxn modelId="{1B074121-21E1-4B07-A441-C8D653400158}" srcId="{70C4863E-EE62-4075-970E-CC008F37B8E9}" destId="{69C656B8-5CB5-4C40-ADB1-F6B491F42303}" srcOrd="1" destOrd="0" parTransId="{735B023F-EEA2-4F9C-889A-780A336A0A05}" sibTransId="{1F767C01-7B34-44D0-BCCA-9468F5CF2C97}"/>
    <dgm:cxn modelId="{3725A771-E2B8-4150-8603-A7D98D81B84A}" type="presOf" srcId="{97DB8686-1772-4D3A-BE6D-CA301C41487A}" destId="{6C85BF26-2DB9-487E-9CF7-568E85EBCC68}" srcOrd="0" destOrd="2" presId="urn:microsoft.com/office/officeart/2005/8/layout/process3"/>
    <dgm:cxn modelId="{499E11BE-C03C-4C1F-B171-F454BFBF8D70}" type="presOf" srcId="{27B249A4-813C-4764-96E9-DA582083E940}" destId="{EF5061ED-9044-4B19-A068-AEE6A14CBA41}" srcOrd="1" destOrd="0" presId="urn:microsoft.com/office/officeart/2005/8/layout/process3"/>
    <dgm:cxn modelId="{5AB517E6-7611-48FA-BB03-78D43ABDB0B8}" type="presOf" srcId="{BF8D8A4B-6B46-4C6B-81A8-826E959A4BC2}" destId="{52256291-AB71-4A95-889D-DFCF4D49C5EA}" srcOrd="1" destOrd="0" presId="urn:microsoft.com/office/officeart/2005/8/layout/process3"/>
    <dgm:cxn modelId="{84C7C114-D724-400A-8215-20E5DA43A0F7}" type="presOf" srcId="{27B249A4-813C-4764-96E9-DA582083E940}" destId="{8545FE60-042E-40B8-99D6-2FE96B3F889D}" srcOrd="0" destOrd="0" presId="urn:microsoft.com/office/officeart/2005/8/layout/process3"/>
    <dgm:cxn modelId="{9A57F21A-17C9-498B-A3E7-BD22434583DF}" type="presOf" srcId="{69C656B8-5CB5-4C40-ADB1-F6B491F42303}" destId="{036DFAFE-1FDC-4B6D-B4B5-E4CE1EF8D2A6}" srcOrd="1" destOrd="0" presId="urn:microsoft.com/office/officeart/2005/8/layout/process3"/>
    <dgm:cxn modelId="{5EBA5DFD-EAEC-4674-9F3C-9315EF9CD156}" type="presOf" srcId="{CD1BAFFE-5F62-4E11-B40E-43645E7062C7}" destId="{46965E79-6F01-4851-BFDA-B6C479BF0265}" srcOrd="0" destOrd="2" presId="urn:microsoft.com/office/officeart/2005/8/layout/process3"/>
    <dgm:cxn modelId="{A5F65D4A-65BE-4844-B28A-9B80D2A584EF}" srcId="{69C656B8-5CB5-4C40-ADB1-F6B491F42303}" destId="{21B09C98-35FE-476F-AF97-D19300323F94}" srcOrd="3" destOrd="0" parTransId="{F58BA47C-0183-4226-B4DE-BDF4A7F98DE4}" sibTransId="{004FA3D3-6B84-4BD9-A705-4868E1559A10}"/>
    <dgm:cxn modelId="{A759421D-7C04-4267-A7BB-C64556F0C9E9}" type="presOf" srcId="{70C4863E-EE62-4075-970E-CC008F37B8E9}" destId="{826E3282-5976-4937-9026-E53CEA2BA08F}" srcOrd="0" destOrd="0" presId="urn:microsoft.com/office/officeart/2005/8/layout/process3"/>
    <dgm:cxn modelId="{A2C906DF-22EA-40A0-A30C-2552497E1A9D}" srcId="{27B249A4-813C-4764-96E9-DA582083E940}" destId="{EC2BA63B-56B6-453C-846E-8EA67646DB7D}" srcOrd="0" destOrd="0" parTransId="{5289CE4B-0D80-4B8B-81EC-B601CD942F28}" sibTransId="{C7B58A4A-3B13-4010-A6D1-4A3475DD6F40}"/>
    <dgm:cxn modelId="{36AFA055-2B7C-458D-9726-B81B0983FD30}" srcId="{27B249A4-813C-4764-96E9-DA582083E940}" destId="{27C4F482-009B-4CC2-84A0-7E74A0E6233D}" srcOrd="1" destOrd="0" parTransId="{3503E192-6D78-4C3A-9997-9AEFE95F845B}" sibTransId="{E49EDCA4-C424-4340-A5F1-FEB82448F152}"/>
    <dgm:cxn modelId="{035EF7BE-D021-4E5D-BCBF-CBA45A6EA4F0}" type="presOf" srcId="{EC2BA63B-56B6-453C-846E-8EA67646DB7D}" destId="{46965E79-6F01-4851-BFDA-B6C479BF0265}" srcOrd="0" destOrd="0" presId="urn:microsoft.com/office/officeart/2005/8/layout/process3"/>
    <dgm:cxn modelId="{60A00AF6-2707-4D90-90B3-62FA6D866302}" type="presOf" srcId="{BF8D8A4B-6B46-4C6B-81A8-826E959A4BC2}" destId="{80E45A56-D638-4C17-BD84-33AD0297A69D}" srcOrd="0" destOrd="0" presId="urn:microsoft.com/office/officeart/2005/8/layout/process3"/>
    <dgm:cxn modelId="{5D3A7C0D-A3D8-49FC-A4D7-12024D375713}" type="presOf" srcId="{C99947CD-9B97-4FF5-8245-800414E3CB39}" destId="{50900FE1-36AE-42D1-B928-0B7CC64A544C}" srcOrd="0" destOrd="0" presId="urn:microsoft.com/office/officeart/2005/8/layout/process3"/>
    <dgm:cxn modelId="{A5D93605-9EC8-4235-925E-C56ED9E20B1D}" srcId="{27B249A4-813C-4764-96E9-DA582083E940}" destId="{CD1BAFFE-5F62-4E11-B40E-43645E7062C7}" srcOrd="2" destOrd="0" parTransId="{70B95C51-C6DE-4ED9-90A5-0E10437A71AB}" sibTransId="{E155AA6B-437B-426A-82B6-E44D8DB0C74B}"/>
    <dgm:cxn modelId="{700B019B-967C-428B-B127-1C0040E97934}" type="presOf" srcId="{2B6BA8EB-5559-4E89-9289-0520EF24F8B4}" destId="{0BA817ED-6F28-4C57-BE2F-2BAB6D0C9CFD}" srcOrd="0" destOrd="0" presId="urn:microsoft.com/office/officeart/2005/8/layout/process3"/>
    <dgm:cxn modelId="{EA5F7726-4A5C-4332-9DD0-4DF3CA794418}" type="presOf" srcId="{27C4F482-009B-4CC2-84A0-7E74A0E6233D}" destId="{46965E79-6F01-4851-BFDA-B6C479BF0265}" srcOrd="0" destOrd="1" presId="urn:microsoft.com/office/officeart/2005/8/layout/process3"/>
    <dgm:cxn modelId="{E0B3A74E-475E-4FD6-AC02-169179AB8A1E}" type="presOf" srcId="{88370392-720A-4AA7-A1F2-858231C62497}" destId="{50900FE1-36AE-42D1-B928-0B7CC64A544C}" srcOrd="0" destOrd="1" presId="urn:microsoft.com/office/officeart/2005/8/layout/process3"/>
    <dgm:cxn modelId="{DB6CC504-2D3D-4800-A9D0-B61600DCC45A}" srcId="{BF8D8A4B-6B46-4C6B-81A8-826E959A4BC2}" destId="{0023C76A-BC8E-4B21-8DDD-41DC402F6AF9}" srcOrd="0" destOrd="0" parTransId="{56D84987-B553-4912-A88E-FB4193793A34}" sibTransId="{BE63AC9A-E166-43CD-AA83-9485C9639275}"/>
    <dgm:cxn modelId="{F55300E3-599F-41D6-B26B-9F3A5BBCFC35}" srcId="{69C656B8-5CB5-4C40-ADB1-F6B491F42303}" destId="{C99947CD-9B97-4FF5-8245-800414E3CB39}" srcOrd="0" destOrd="0" parTransId="{0A031319-C324-4218-ADA9-7C311020AA17}" sibTransId="{8E4C1991-028E-4796-8DC6-9B30EF8C4BF6}"/>
    <dgm:cxn modelId="{08AE2B88-E0DC-4739-9F23-88CD4177B6FE}" srcId="{70C4863E-EE62-4075-970E-CC008F37B8E9}" destId="{27B249A4-813C-4764-96E9-DA582083E940}" srcOrd="2" destOrd="0" parTransId="{41AF7A23-DDB8-4220-B8A6-274E24A9F269}" sibTransId="{6CCA2912-D1DC-4942-91AA-863823BEA068}"/>
    <dgm:cxn modelId="{17875BEB-B50D-4610-8153-6B5AC7285F7F}" type="presOf" srcId="{2B6BA8EB-5559-4E89-9289-0520EF24F8B4}" destId="{52598F1C-7CAC-4BE6-B4FE-32674E28AE5C}" srcOrd="1" destOrd="0" presId="urn:microsoft.com/office/officeart/2005/8/layout/process3"/>
    <dgm:cxn modelId="{48A075F7-C6BD-4940-8B45-74F10E50F699}" type="presOf" srcId="{0023C76A-BC8E-4B21-8DDD-41DC402F6AF9}" destId="{6C85BF26-2DB9-487E-9CF7-568E85EBCC68}" srcOrd="0" destOrd="0" presId="urn:microsoft.com/office/officeart/2005/8/layout/process3"/>
    <dgm:cxn modelId="{124D0D94-F511-4865-BF61-ED383CF07B3B}" type="presOf" srcId="{21B09C98-35FE-476F-AF97-D19300323F94}" destId="{50900FE1-36AE-42D1-B928-0B7CC64A544C}" srcOrd="0" destOrd="3" presId="urn:microsoft.com/office/officeart/2005/8/layout/process3"/>
    <dgm:cxn modelId="{152F65BA-39AA-469C-A3EE-2A2E2570D181}" type="presOf" srcId="{C9FAC1C0-B4EC-4C6F-995B-2F0F19E67D17}" destId="{50900FE1-36AE-42D1-B928-0B7CC64A544C}" srcOrd="0" destOrd="4" presId="urn:microsoft.com/office/officeart/2005/8/layout/process3"/>
    <dgm:cxn modelId="{8A9A224E-4565-4CEC-BA25-5027AE964ECA}" srcId="{BF8D8A4B-6B46-4C6B-81A8-826E959A4BC2}" destId="{97DB8686-1772-4D3A-BE6D-CA301C41487A}" srcOrd="2" destOrd="0" parTransId="{7F778A06-1694-4ECE-80B7-686FD7FF240F}" sibTransId="{DBC3C2B7-B114-4A5E-8BE7-73CFA422FD34}"/>
    <dgm:cxn modelId="{0FCFF5F3-EDE4-42CD-856E-F47955BCBD8B}" type="presParOf" srcId="{826E3282-5976-4937-9026-E53CEA2BA08F}" destId="{0B7236D0-AF35-4372-AF87-6C98EBF87CF4}" srcOrd="0" destOrd="0" presId="urn:microsoft.com/office/officeart/2005/8/layout/process3"/>
    <dgm:cxn modelId="{40095AA1-F9F9-4B16-B26A-888A7EA0F5FA}" type="presParOf" srcId="{0B7236D0-AF35-4372-AF87-6C98EBF87CF4}" destId="{80E45A56-D638-4C17-BD84-33AD0297A69D}" srcOrd="0" destOrd="0" presId="urn:microsoft.com/office/officeart/2005/8/layout/process3"/>
    <dgm:cxn modelId="{20818D28-EC4D-4E8D-8B8A-6974AD3AED15}" type="presParOf" srcId="{0B7236D0-AF35-4372-AF87-6C98EBF87CF4}" destId="{52256291-AB71-4A95-889D-DFCF4D49C5EA}" srcOrd="1" destOrd="0" presId="urn:microsoft.com/office/officeart/2005/8/layout/process3"/>
    <dgm:cxn modelId="{C5FABF4E-A520-40DE-BE67-666068FD55E0}" type="presParOf" srcId="{0B7236D0-AF35-4372-AF87-6C98EBF87CF4}" destId="{6C85BF26-2DB9-487E-9CF7-568E85EBCC68}" srcOrd="2" destOrd="0" presId="urn:microsoft.com/office/officeart/2005/8/layout/process3"/>
    <dgm:cxn modelId="{B9D8178B-3070-4A7D-AA6D-DD3AB05542B8}" type="presParOf" srcId="{826E3282-5976-4937-9026-E53CEA2BA08F}" destId="{0BA817ED-6F28-4C57-BE2F-2BAB6D0C9CFD}" srcOrd="1" destOrd="0" presId="urn:microsoft.com/office/officeart/2005/8/layout/process3"/>
    <dgm:cxn modelId="{39189580-6681-4B83-A70B-AC33DB28BCEF}" type="presParOf" srcId="{0BA817ED-6F28-4C57-BE2F-2BAB6D0C9CFD}" destId="{52598F1C-7CAC-4BE6-B4FE-32674E28AE5C}" srcOrd="0" destOrd="0" presId="urn:microsoft.com/office/officeart/2005/8/layout/process3"/>
    <dgm:cxn modelId="{5869ADD3-9F1A-4329-BEC1-B9F77AB38BC5}" type="presParOf" srcId="{826E3282-5976-4937-9026-E53CEA2BA08F}" destId="{49C4343F-3F74-40A7-8870-379760D9457A}" srcOrd="2" destOrd="0" presId="urn:microsoft.com/office/officeart/2005/8/layout/process3"/>
    <dgm:cxn modelId="{59F253EF-D106-4CCE-A06E-EBD49E8B89DF}" type="presParOf" srcId="{49C4343F-3F74-40A7-8870-379760D9457A}" destId="{EA71F1D5-3679-4412-8F85-798412A0E1BD}" srcOrd="0" destOrd="0" presId="urn:microsoft.com/office/officeart/2005/8/layout/process3"/>
    <dgm:cxn modelId="{3F78A9A6-271C-44A1-82F0-94315B3E6EAE}" type="presParOf" srcId="{49C4343F-3F74-40A7-8870-379760D9457A}" destId="{036DFAFE-1FDC-4B6D-B4B5-E4CE1EF8D2A6}" srcOrd="1" destOrd="0" presId="urn:microsoft.com/office/officeart/2005/8/layout/process3"/>
    <dgm:cxn modelId="{30CB4FB3-11F0-4B61-B430-31AB8101946A}" type="presParOf" srcId="{49C4343F-3F74-40A7-8870-379760D9457A}" destId="{50900FE1-36AE-42D1-B928-0B7CC64A544C}" srcOrd="2" destOrd="0" presId="urn:microsoft.com/office/officeart/2005/8/layout/process3"/>
    <dgm:cxn modelId="{E6BF3C5A-C278-42F2-A140-7809317011DA}" type="presParOf" srcId="{826E3282-5976-4937-9026-E53CEA2BA08F}" destId="{517D9843-04C9-43BB-9DF2-57ED6032A163}" srcOrd="3" destOrd="0" presId="urn:microsoft.com/office/officeart/2005/8/layout/process3"/>
    <dgm:cxn modelId="{0F2E4B67-BBEA-4DEE-8D34-50E2A4DB497C}" type="presParOf" srcId="{517D9843-04C9-43BB-9DF2-57ED6032A163}" destId="{166D0FC7-5BFD-41FA-B98C-B75CFCB2B3C2}" srcOrd="0" destOrd="0" presId="urn:microsoft.com/office/officeart/2005/8/layout/process3"/>
    <dgm:cxn modelId="{67A9BAED-BEFC-47FB-AA06-11C0BD3942F1}" type="presParOf" srcId="{826E3282-5976-4937-9026-E53CEA2BA08F}" destId="{19301263-1E4B-4919-9708-88A526CB986D}" srcOrd="4" destOrd="0" presId="urn:microsoft.com/office/officeart/2005/8/layout/process3"/>
    <dgm:cxn modelId="{7FA36907-2C7D-4642-A5C1-904C4994CCA5}" type="presParOf" srcId="{19301263-1E4B-4919-9708-88A526CB986D}" destId="{8545FE60-042E-40B8-99D6-2FE96B3F889D}" srcOrd="0" destOrd="0" presId="urn:microsoft.com/office/officeart/2005/8/layout/process3"/>
    <dgm:cxn modelId="{42291A86-6063-49FC-8D09-118055B71FDE}" type="presParOf" srcId="{19301263-1E4B-4919-9708-88A526CB986D}" destId="{EF5061ED-9044-4B19-A068-AEE6A14CBA41}" srcOrd="1" destOrd="0" presId="urn:microsoft.com/office/officeart/2005/8/layout/process3"/>
    <dgm:cxn modelId="{E1FB1EB4-484E-471B-9502-16793E5F99F9}" type="presParOf" srcId="{19301263-1E4B-4919-9708-88A526CB986D}" destId="{46965E79-6F01-4851-BFDA-B6C479BF026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7B24C1-E134-4A3C-A715-AA97832CC5A4}" type="doc">
      <dgm:prSet loTypeId="urn:microsoft.com/office/officeart/2005/8/layout/hList7#1" loCatId="list" qsTypeId="urn:microsoft.com/office/officeart/2005/8/quickstyle/3d1" qsCatId="3D" csTypeId="urn:microsoft.com/office/officeart/2005/8/colors/accent1_2" csCatId="accent1" phldr="1"/>
      <dgm:spPr/>
    </dgm:pt>
    <dgm:pt modelId="{29269582-38E2-4BBB-87B2-84F26569CD66}">
      <dgm:prSet phldrT="[Текст]"/>
      <dgm:spPr/>
      <dgm:t>
        <a:bodyPr/>
        <a:lstStyle/>
        <a:p>
          <a:r>
            <a:rPr lang="ru-RU" dirty="0" smtClean="0"/>
            <a:t>В режимных  моментах</a:t>
          </a:r>
          <a:endParaRPr lang="ru-RU" dirty="0"/>
        </a:p>
      </dgm:t>
    </dgm:pt>
    <dgm:pt modelId="{796B843F-11FF-40E3-B5A5-C83B62102849}" type="parTrans" cxnId="{63EBEEF5-7751-4FC7-9825-5D1DAFE4902C}">
      <dgm:prSet/>
      <dgm:spPr/>
    </dgm:pt>
    <dgm:pt modelId="{C3433EBC-68C4-4CBA-BE7D-3E24479114E5}" type="sibTrans" cxnId="{63EBEEF5-7751-4FC7-9825-5D1DAFE4902C}">
      <dgm:prSet/>
      <dgm:spPr/>
    </dgm:pt>
    <dgm:pt modelId="{0852E6D7-408E-427E-8DA5-C623CE7B510D}">
      <dgm:prSet phldrT="[Текст]"/>
      <dgm:spPr/>
      <dgm:t>
        <a:bodyPr/>
        <a:lstStyle/>
        <a:p>
          <a:r>
            <a:rPr lang="ru-RU" dirty="0" smtClean="0"/>
            <a:t>Специально организованная НОД</a:t>
          </a:r>
          <a:endParaRPr lang="ru-RU" dirty="0"/>
        </a:p>
      </dgm:t>
    </dgm:pt>
    <dgm:pt modelId="{D84B29A9-7411-47E5-8CE6-53B6B415B8C2}" type="parTrans" cxnId="{86AC4A14-4FFF-425D-801A-775DF068651D}">
      <dgm:prSet/>
      <dgm:spPr/>
    </dgm:pt>
    <dgm:pt modelId="{E4EA8481-2522-452F-9377-C7DABA61D012}" type="sibTrans" cxnId="{86AC4A14-4FFF-425D-801A-775DF068651D}">
      <dgm:prSet/>
      <dgm:spPr/>
    </dgm:pt>
    <dgm:pt modelId="{7FA05443-64C9-4FAA-9503-8D2EB215E4FF}">
      <dgm:prSet phldrT="[Текст]"/>
      <dgm:spPr/>
      <dgm:t>
        <a:bodyPr/>
        <a:lstStyle/>
        <a:p>
          <a:r>
            <a:rPr lang="ru-RU" dirty="0" smtClean="0"/>
            <a:t>Самостоятельная  деятельность</a:t>
          </a:r>
          <a:endParaRPr lang="ru-RU" dirty="0"/>
        </a:p>
      </dgm:t>
    </dgm:pt>
    <dgm:pt modelId="{6BE98EB3-4DB4-43F0-8C12-9E74837CD45F}" type="parTrans" cxnId="{B0BC2397-5F6B-4551-8D57-5EAB3F09F950}">
      <dgm:prSet/>
      <dgm:spPr/>
    </dgm:pt>
    <dgm:pt modelId="{09DCF937-69E5-49AB-ACB0-B15102B589F7}" type="sibTrans" cxnId="{B0BC2397-5F6B-4551-8D57-5EAB3F09F950}">
      <dgm:prSet/>
      <dgm:spPr/>
    </dgm:pt>
    <dgm:pt modelId="{B18125C8-6E70-4009-8C63-0B12DC278760}">
      <dgm:prSet/>
      <dgm:spPr/>
      <dgm:t>
        <a:bodyPr/>
        <a:lstStyle/>
        <a:p>
          <a:r>
            <a:rPr lang="ru-RU" dirty="0" smtClean="0"/>
            <a:t>Вовлечение родителей в проектную деятельность</a:t>
          </a:r>
          <a:endParaRPr lang="ru-RU" dirty="0"/>
        </a:p>
      </dgm:t>
    </dgm:pt>
    <dgm:pt modelId="{B6D4B79B-75AA-486C-8A17-63836CC6FCCC}" type="parTrans" cxnId="{0FAFC4B3-8DD9-4D78-B097-494C4A6AC037}">
      <dgm:prSet/>
      <dgm:spPr/>
    </dgm:pt>
    <dgm:pt modelId="{1663A70B-66D0-484A-9D6C-9A6DF9F284C3}" type="sibTrans" cxnId="{0FAFC4B3-8DD9-4D78-B097-494C4A6AC037}">
      <dgm:prSet/>
      <dgm:spPr/>
    </dgm:pt>
    <dgm:pt modelId="{40AA7742-2144-4ED6-953A-E4F280378AF8}" type="pres">
      <dgm:prSet presAssocID="{657B24C1-E134-4A3C-A715-AA97832CC5A4}" presName="Name0" presStyleCnt="0">
        <dgm:presLayoutVars>
          <dgm:dir/>
          <dgm:resizeHandles val="exact"/>
        </dgm:presLayoutVars>
      </dgm:prSet>
      <dgm:spPr/>
    </dgm:pt>
    <dgm:pt modelId="{19E807B9-C83E-4F1F-8CE5-211E0548CAA8}" type="pres">
      <dgm:prSet presAssocID="{657B24C1-E134-4A3C-A715-AA97832CC5A4}" presName="fgShape" presStyleLbl="fgShp" presStyleIdx="0" presStyleCnt="1"/>
      <dgm:spPr/>
    </dgm:pt>
    <dgm:pt modelId="{DC338B79-F829-4D15-8867-3796864B9BE9}" type="pres">
      <dgm:prSet presAssocID="{657B24C1-E134-4A3C-A715-AA97832CC5A4}" presName="linComp" presStyleCnt="0"/>
      <dgm:spPr/>
    </dgm:pt>
    <dgm:pt modelId="{21095477-477D-4581-89A2-7DE0D79E6678}" type="pres">
      <dgm:prSet presAssocID="{29269582-38E2-4BBB-87B2-84F26569CD66}" presName="compNode" presStyleCnt="0"/>
      <dgm:spPr/>
    </dgm:pt>
    <dgm:pt modelId="{66D11473-FCDB-4C01-B97E-BABD7DADBB2D}" type="pres">
      <dgm:prSet presAssocID="{29269582-38E2-4BBB-87B2-84F26569CD66}" presName="bkgdShape" presStyleLbl="node1" presStyleIdx="0" presStyleCnt="4"/>
      <dgm:spPr/>
      <dgm:t>
        <a:bodyPr/>
        <a:lstStyle/>
        <a:p>
          <a:endParaRPr lang="ru-RU"/>
        </a:p>
      </dgm:t>
    </dgm:pt>
    <dgm:pt modelId="{E90E4F3A-C2EB-4178-9163-6D03D1240B0A}" type="pres">
      <dgm:prSet presAssocID="{29269582-38E2-4BBB-87B2-84F26569CD6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46D72-98DD-43CF-A701-2B2D60A3CF2B}" type="pres">
      <dgm:prSet presAssocID="{29269582-38E2-4BBB-87B2-84F26569CD66}" presName="invisiNode" presStyleLbl="node1" presStyleIdx="0" presStyleCnt="4"/>
      <dgm:spPr/>
    </dgm:pt>
    <dgm:pt modelId="{AABAC765-61BE-4B2C-A20A-FB7306382A0C}" type="pres">
      <dgm:prSet presAssocID="{29269582-38E2-4BBB-87B2-84F26569CD66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0FF110-AC08-4709-BAAA-025235F1ECE4}" type="pres">
      <dgm:prSet presAssocID="{C3433EBC-68C4-4CBA-BE7D-3E24479114E5}" presName="sibTrans" presStyleLbl="sibTrans2D1" presStyleIdx="0" presStyleCnt="0"/>
      <dgm:spPr/>
    </dgm:pt>
    <dgm:pt modelId="{F2207EA9-8150-4120-8207-DC29E23A04D8}" type="pres">
      <dgm:prSet presAssocID="{0852E6D7-408E-427E-8DA5-C623CE7B510D}" presName="compNode" presStyleCnt="0"/>
      <dgm:spPr/>
    </dgm:pt>
    <dgm:pt modelId="{5183E5FC-AA39-4DB0-AD06-A861A6194E2B}" type="pres">
      <dgm:prSet presAssocID="{0852E6D7-408E-427E-8DA5-C623CE7B510D}" presName="bkgdShape" presStyleLbl="node1" presStyleIdx="1" presStyleCnt="4"/>
      <dgm:spPr/>
      <dgm:t>
        <a:bodyPr/>
        <a:lstStyle/>
        <a:p>
          <a:endParaRPr lang="ru-RU"/>
        </a:p>
      </dgm:t>
    </dgm:pt>
    <dgm:pt modelId="{177A2D3B-415E-4DE4-9828-B64A528110B0}" type="pres">
      <dgm:prSet presAssocID="{0852E6D7-408E-427E-8DA5-C623CE7B510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3E84B-2FF6-4617-967B-9A5534290028}" type="pres">
      <dgm:prSet presAssocID="{0852E6D7-408E-427E-8DA5-C623CE7B510D}" presName="invisiNode" presStyleLbl="node1" presStyleIdx="1" presStyleCnt="4"/>
      <dgm:spPr/>
    </dgm:pt>
    <dgm:pt modelId="{9C086F32-5EF0-4F8C-85C8-5855999F804D}" type="pres">
      <dgm:prSet presAssocID="{0852E6D7-408E-427E-8DA5-C623CE7B510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BE59B22-595D-4ED1-BDE5-8F733C6AA7B6}" type="pres">
      <dgm:prSet presAssocID="{E4EA8481-2522-452F-9377-C7DABA61D012}" presName="sibTrans" presStyleLbl="sibTrans2D1" presStyleIdx="0" presStyleCnt="0"/>
      <dgm:spPr/>
    </dgm:pt>
    <dgm:pt modelId="{F7925A10-1AFD-479E-8974-ABC8FD412190}" type="pres">
      <dgm:prSet presAssocID="{7FA05443-64C9-4FAA-9503-8D2EB215E4FF}" presName="compNode" presStyleCnt="0"/>
      <dgm:spPr/>
    </dgm:pt>
    <dgm:pt modelId="{6DC64EE0-D20A-4B60-9CC7-917911C17FC0}" type="pres">
      <dgm:prSet presAssocID="{7FA05443-64C9-4FAA-9503-8D2EB215E4FF}" presName="bkgdShape" presStyleLbl="node1" presStyleIdx="2" presStyleCnt="4"/>
      <dgm:spPr/>
      <dgm:t>
        <a:bodyPr/>
        <a:lstStyle/>
        <a:p>
          <a:endParaRPr lang="ru-RU"/>
        </a:p>
      </dgm:t>
    </dgm:pt>
    <dgm:pt modelId="{77F2718F-DFC9-4FED-95B3-ECCC93287E02}" type="pres">
      <dgm:prSet presAssocID="{7FA05443-64C9-4FAA-9503-8D2EB215E4F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A6198-2FED-47D7-B9CF-9A689E06EE47}" type="pres">
      <dgm:prSet presAssocID="{7FA05443-64C9-4FAA-9503-8D2EB215E4FF}" presName="invisiNode" presStyleLbl="node1" presStyleIdx="2" presStyleCnt="4"/>
      <dgm:spPr/>
    </dgm:pt>
    <dgm:pt modelId="{43CD7081-4B5E-4049-9360-2A26C8BCAB8F}" type="pres">
      <dgm:prSet presAssocID="{7FA05443-64C9-4FAA-9503-8D2EB215E4F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AED0083-86C4-4E45-A19E-C1F9AD417292}" type="pres">
      <dgm:prSet presAssocID="{09DCF937-69E5-49AB-ACB0-B15102B589F7}" presName="sibTrans" presStyleLbl="sibTrans2D1" presStyleIdx="0" presStyleCnt="0"/>
      <dgm:spPr/>
    </dgm:pt>
    <dgm:pt modelId="{5DE1F27D-1F35-4D53-9B28-9A3BE4EAB30F}" type="pres">
      <dgm:prSet presAssocID="{B18125C8-6E70-4009-8C63-0B12DC278760}" presName="compNode" presStyleCnt="0"/>
      <dgm:spPr/>
    </dgm:pt>
    <dgm:pt modelId="{CA39599D-3BAF-4927-BD4D-D73787199DCE}" type="pres">
      <dgm:prSet presAssocID="{B18125C8-6E70-4009-8C63-0B12DC278760}" presName="bkgdShape" presStyleLbl="node1" presStyleIdx="3" presStyleCnt="4" custLinFactNeighborX="5613" custLinFactNeighborY="0"/>
      <dgm:spPr/>
      <dgm:t>
        <a:bodyPr/>
        <a:lstStyle/>
        <a:p>
          <a:endParaRPr lang="ru-RU"/>
        </a:p>
      </dgm:t>
    </dgm:pt>
    <dgm:pt modelId="{5FAB2B9E-F83C-482D-B8D9-76FF7DE976EC}" type="pres">
      <dgm:prSet presAssocID="{B18125C8-6E70-4009-8C63-0B12DC27876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CB4EE-E5F7-4BF0-85BE-C79692066F1E}" type="pres">
      <dgm:prSet presAssocID="{B18125C8-6E70-4009-8C63-0B12DC278760}" presName="invisiNode" presStyleLbl="node1" presStyleIdx="3" presStyleCnt="4"/>
      <dgm:spPr/>
    </dgm:pt>
    <dgm:pt modelId="{49E081A0-8181-4FDA-AAFC-D1AB96C4588B}" type="pres">
      <dgm:prSet presAssocID="{B18125C8-6E70-4009-8C63-0B12DC278760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63EBEEF5-7751-4FC7-9825-5D1DAFE4902C}" srcId="{657B24C1-E134-4A3C-A715-AA97832CC5A4}" destId="{29269582-38E2-4BBB-87B2-84F26569CD66}" srcOrd="0" destOrd="0" parTransId="{796B843F-11FF-40E3-B5A5-C83B62102849}" sibTransId="{C3433EBC-68C4-4CBA-BE7D-3E24479114E5}"/>
    <dgm:cxn modelId="{209E2C3B-75D9-4E73-9712-8DCDE068A5ED}" type="presOf" srcId="{09DCF937-69E5-49AB-ACB0-B15102B589F7}" destId="{9AED0083-86C4-4E45-A19E-C1F9AD417292}" srcOrd="0" destOrd="0" presId="urn:microsoft.com/office/officeart/2005/8/layout/hList7#1"/>
    <dgm:cxn modelId="{57E0F8D5-DE41-4696-A595-ECEC87C27CBD}" type="presOf" srcId="{29269582-38E2-4BBB-87B2-84F26569CD66}" destId="{66D11473-FCDB-4C01-B97E-BABD7DADBB2D}" srcOrd="0" destOrd="0" presId="urn:microsoft.com/office/officeart/2005/8/layout/hList7#1"/>
    <dgm:cxn modelId="{86AC4A14-4FFF-425D-801A-775DF068651D}" srcId="{657B24C1-E134-4A3C-A715-AA97832CC5A4}" destId="{0852E6D7-408E-427E-8DA5-C623CE7B510D}" srcOrd="1" destOrd="0" parTransId="{D84B29A9-7411-47E5-8CE6-53B6B415B8C2}" sibTransId="{E4EA8481-2522-452F-9377-C7DABA61D012}"/>
    <dgm:cxn modelId="{D6CEB7BF-1CFC-4F70-87A2-7004D4E4E291}" type="presOf" srcId="{C3433EBC-68C4-4CBA-BE7D-3E24479114E5}" destId="{B90FF110-AC08-4709-BAAA-025235F1ECE4}" srcOrd="0" destOrd="0" presId="urn:microsoft.com/office/officeart/2005/8/layout/hList7#1"/>
    <dgm:cxn modelId="{C89E065B-A722-44BA-88E6-B201B59FDCF4}" type="presOf" srcId="{E4EA8481-2522-452F-9377-C7DABA61D012}" destId="{EBE59B22-595D-4ED1-BDE5-8F733C6AA7B6}" srcOrd="0" destOrd="0" presId="urn:microsoft.com/office/officeart/2005/8/layout/hList7#1"/>
    <dgm:cxn modelId="{273EF087-704B-4ACE-8456-3C2614334108}" type="presOf" srcId="{29269582-38E2-4BBB-87B2-84F26569CD66}" destId="{E90E4F3A-C2EB-4178-9163-6D03D1240B0A}" srcOrd="1" destOrd="0" presId="urn:microsoft.com/office/officeart/2005/8/layout/hList7#1"/>
    <dgm:cxn modelId="{0FAFC4B3-8DD9-4D78-B097-494C4A6AC037}" srcId="{657B24C1-E134-4A3C-A715-AA97832CC5A4}" destId="{B18125C8-6E70-4009-8C63-0B12DC278760}" srcOrd="3" destOrd="0" parTransId="{B6D4B79B-75AA-486C-8A17-63836CC6FCCC}" sibTransId="{1663A70B-66D0-484A-9D6C-9A6DF9F284C3}"/>
    <dgm:cxn modelId="{CE5B1C4C-611A-4E0D-AC4A-B79D100D934E}" type="presOf" srcId="{0852E6D7-408E-427E-8DA5-C623CE7B510D}" destId="{5183E5FC-AA39-4DB0-AD06-A861A6194E2B}" srcOrd="0" destOrd="0" presId="urn:microsoft.com/office/officeart/2005/8/layout/hList7#1"/>
    <dgm:cxn modelId="{B0BC2397-5F6B-4551-8D57-5EAB3F09F950}" srcId="{657B24C1-E134-4A3C-A715-AA97832CC5A4}" destId="{7FA05443-64C9-4FAA-9503-8D2EB215E4FF}" srcOrd="2" destOrd="0" parTransId="{6BE98EB3-4DB4-43F0-8C12-9E74837CD45F}" sibTransId="{09DCF937-69E5-49AB-ACB0-B15102B589F7}"/>
    <dgm:cxn modelId="{8594640D-FEEC-4A18-8BA6-9836EBDC3DAC}" type="presOf" srcId="{0852E6D7-408E-427E-8DA5-C623CE7B510D}" destId="{177A2D3B-415E-4DE4-9828-B64A528110B0}" srcOrd="1" destOrd="0" presId="urn:microsoft.com/office/officeart/2005/8/layout/hList7#1"/>
    <dgm:cxn modelId="{23EB8BA5-B6E7-4EFE-B56D-7249D6069CCF}" type="presOf" srcId="{657B24C1-E134-4A3C-A715-AA97832CC5A4}" destId="{40AA7742-2144-4ED6-953A-E4F280378AF8}" srcOrd="0" destOrd="0" presId="urn:microsoft.com/office/officeart/2005/8/layout/hList7#1"/>
    <dgm:cxn modelId="{670D81F6-647A-4E0D-A4B6-8611A7B67A7F}" type="presOf" srcId="{B18125C8-6E70-4009-8C63-0B12DC278760}" destId="{5FAB2B9E-F83C-482D-B8D9-76FF7DE976EC}" srcOrd="1" destOrd="0" presId="urn:microsoft.com/office/officeart/2005/8/layout/hList7#1"/>
    <dgm:cxn modelId="{43A38205-1BF9-429B-9ACB-6CB751DE081A}" type="presOf" srcId="{B18125C8-6E70-4009-8C63-0B12DC278760}" destId="{CA39599D-3BAF-4927-BD4D-D73787199DCE}" srcOrd="0" destOrd="0" presId="urn:microsoft.com/office/officeart/2005/8/layout/hList7#1"/>
    <dgm:cxn modelId="{E3F1E2E2-8A59-4850-8D4D-74DDD004CA46}" type="presOf" srcId="{7FA05443-64C9-4FAA-9503-8D2EB215E4FF}" destId="{6DC64EE0-D20A-4B60-9CC7-917911C17FC0}" srcOrd="0" destOrd="0" presId="urn:microsoft.com/office/officeart/2005/8/layout/hList7#1"/>
    <dgm:cxn modelId="{AB2E2535-2DA9-4A65-9DDE-B78A20A74DC1}" type="presOf" srcId="{7FA05443-64C9-4FAA-9503-8D2EB215E4FF}" destId="{77F2718F-DFC9-4FED-95B3-ECCC93287E02}" srcOrd="1" destOrd="0" presId="urn:microsoft.com/office/officeart/2005/8/layout/hList7#1"/>
    <dgm:cxn modelId="{B99387A7-D853-43FB-BCF0-F5304DBC9E04}" type="presParOf" srcId="{40AA7742-2144-4ED6-953A-E4F280378AF8}" destId="{19E807B9-C83E-4F1F-8CE5-211E0548CAA8}" srcOrd="0" destOrd="0" presId="urn:microsoft.com/office/officeart/2005/8/layout/hList7#1"/>
    <dgm:cxn modelId="{BDC51AC2-3183-4BA9-A92C-81789563192B}" type="presParOf" srcId="{40AA7742-2144-4ED6-953A-E4F280378AF8}" destId="{DC338B79-F829-4D15-8867-3796864B9BE9}" srcOrd="1" destOrd="0" presId="urn:microsoft.com/office/officeart/2005/8/layout/hList7#1"/>
    <dgm:cxn modelId="{5FFD8477-C834-4ADB-B2D6-4907AD009547}" type="presParOf" srcId="{DC338B79-F829-4D15-8867-3796864B9BE9}" destId="{21095477-477D-4581-89A2-7DE0D79E6678}" srcOrd="0" destOrd="0" presId="urn:microsoft.com/office/officeart/2005/8/layout/hList7#1"/>
    <dgm:cxn modelId="{F5DF4F4D-8B16-4524-8F64-6041672FE04A}" type="presParOf" srcId="{21095477-477D-4581-89A2-7DE0D79E6678}" destId="{66D11473-FCDB-4C01-B97E-BABD7DADBB2D}" srcOrd="0" destOrd="0" presId="urn:microsoft.com/office/officeart/2005/8/layout/hList7#1"/>
    <dgm:cxn modelId="{1C03B64F-8941-4485-B574-94C08307892A}" type="presParOf" srcId="{21095477-477D-4581-89A2-7DE0D79E6678}" destId="{E90E4F3A-C2EB-4178-9163-6D03D1240B0A}" srcOrd="1" destOrd="0" presId="urn:microsoft.com/office/officeart/2005/8/layout/hList7#1"/>
    <dgm:cxn modelId="{BA1A6361-87BA-4B51-B90B-9ACFB60DCAD2}" type="presParOf" srcId="{21095477-477D-4581-89A2-7DE0D79E6678}" destId="{A4A46D72-98DD-43CF-A701-2B2D60A3CF2B}" srcOrd="2" destOrd="0" presId="urn:microsoft.com/office/officeart/2005/8/layout/hList7#1"/>
    <dgm:cxn modelId="{CE69AE66-814E-4083-BDA2-0EC6CE06CC52}" type="presParOf" srcId="{21095477-477D-4581-89A2-7DE0D79E6678}" destId="{AABAC765-61BE-4B2C-A20A-FB7306382A0C}" srcOrd="3" destOrd="0" presId="urn:microsoft.com/office/officeart/2005/8/layout/hList7#1"/>
    <dgm:cxn modelId="{B05D93BB-91D4-4FA6-A6EA-BB1CDD86203C}" type="presParOf" srcId="{DC338B79-F829-4D15-8867-3796864B9BE9}" destId="{B90FF110-AC08-4709-BAAA-025235F1ECE4}" srcOrd="1" destOrd="0" presId="urn:microsoft.com/office/officeart/2005/8/layout/hList7#1"/>
    <dgm:cxn modelId="{210F584F-492D-48F2-9DB9-F308F7F4E729}" type="presParOf" srcId="{DC338B79-F829-4D15-8867-3796864B9BE9}" destId="{F2207EA9-8150-4120-8207-DC29E23A04D8}" srcOrd="2" destOrd="0" presId="urn:microsoft.com/office/officeart/2005/8/layout/hList7#1"/>
    <dgm:cxn modelId="{21450DE7-B229-448C-B94B-710A5E7C1B5D}" type="presParOf" srcId="{F2207EA9-8150-4120-8207-DC29E23A04D8}" destId="{5183E5FC-AA39-4DB0-AD06-A861A6194E2B}" srcOrd="0" destOrd="0" presId="urn:microsoft.com/office/officeart/2005/8/layout/hList7#1"/>
    <dgm:cxn modelId="{7ABFB483-3558-46E4-85B2-50245FE11722}" type="presParOf" srcId="{F2207EA9-8150-4120-8207-DC29E23A04D8}" destId="{177A2D3B-415E-4DE4-9828-B64A528110B0}" srcOrd="1" destOrd="0" presId="urn:microsoft.com/office/officeart/2005/8/layout/hList7#1"/>
    <dgm:cxn modelId="{DD11E73D-9957-4824-82A4-0BBB7555DF77}" type="presParOf" srcId="{F2207EA9-8150-4120-8207-DC29E23A04D8}" destId="{CAF3E84B-2FF6-4617-967B-9A5534290028}" srcOrd="2" destOrd="0" presId="urn:microsoft.com/office/officeart/2005/8/layout/hList7#1"/>
    <dgm:cxn modelId="{31DCC39F-904C-4623-9952-AD98DD81BA44}" type="presParOf" srcId="{F2207EA9-8150-4120-8207-DC29E23A04D8}" destId="{9C086F32-5EF0-4F8C-85C8-5855999F804D}" srcOrd="3" destOrd="0" presId="urn:microsoft.com/office/officeart/2005/8/layout/hList7#1"/>
    <dgm:cxn modelId="{655DE1D5-856D-420F-9C79-9BEE0EE8B3E1}" type="presParOf" srcId="{DC338B79-F829-4D15-8867-3796864B9BE9}" destId="{EBE59B22-595D-4ED1-BDE5-8F733C6AA7B6}" srcOrd="3" destOrd="0" presId="urn:microsoft.com/office/officeart/2005/8/layout/hList7#1"/>
    <dgm:cxn modelId="{C8E46EA5-C60B-4A66-ADE0-FE0BECE1D4A2}" type="presParOf" srcId="{DC338B79-F829-4D15-8867-3796864B9BE9}" destId="{F7925A10-1AFD-479E-8974-ABC8FD412190}" srcOrd="4" destOrd="0" presId="urn:microsoft.com/office/officeart/2005/8/layout/hList7#1"/>
    <dgm:cxn modelId="{DB8DB1E9-89AB-4837-8C36-0EA2F8164C5A}" type="presParOf" srcId="{F7925A10-1AFD-479E-8974-ABC8FD412190}" destId="{6DC64EE0-D20A-4B60-9CC7-917911C17FC0}" srcOrd="0" destOrd="0" presId="urn:microsoft.com/office/officeart/2005/8/layout/hList7#1"/>
    <dgm:cxn modelId="{7933FDE3-B7AD-42AD-9943-8A393DE017E4}" type="presParOf" srcId="{F7925A10-1AFD-479E-8974-ABC8FD412190}" destId="{77F2718F-DFC9-4FED-95B3-ECCC93287E02}" srcOrd="1" destOrd="0" presId="urn:microsoft.com/office/officeart/2005/8/layout/hList7#1"/>
    <dgm:cxn modelId="{5EBC23E3-9DAA-4561-9EBE-05C286F78B8E}" type="presParOf" srcId="{F7925A10-1AFD-479E-8974-ABC8FD412190}" destId="{A94A6198-2FED-47D7-B9CF-9A689E06EE47}" srcOrd="2" destOrd="0" presId="urn:microsoft.com/office/officeart/2005/8/layout/hList7#1"/>
    <dgm:cxn modelId="{43242B0E-AF2D-45E3-B119-1218084B7A6A}" type="presParOf" srcId="{F7925A10-1AFD-479E-8974-ABC8FD412190}" destId="{43CD7081-4B5E-4049-9360-2A26C8BCAB8F}" srcOrd="3" destOrd="0" presId="urn:microsoft.com/office/officeart/2005/8/layout/hList7#1"/>
    <dgm:cxn modelId="{F9B0EFDD-FE14-488A-9A97-40E97C8C2057}" type="presParOf" srcId="{DC338B79-F829-4D15-8867-3796864B9BE9}" destId="{9AED0083-86C4-4E45-A19E-C1F9AD417292}" srcOrd="5" destOrd="0" presId="urn:microsoft.com/office/officeart/2005/8/layout/hList7#1"/>
    <dgm:cxn modelId="{C9041616-BC0A-4A4F-BDFC-20B4B9B23F68}" type="presParOf" srcId="{DC338B79-F829-4D15-8867-3796864B9BE9}" destId="{5DE1F27D-1F35-4D53-9B28-9A3BE4EAB30F}" srcOrd="6" destOrd="0" presId="urn:microsoft.com/office/officeart/2005/8/layout/hList7#1"/>
    <dgm:cxn modelId="{E6A1615D-2D4F-4CA9-8BC5-4D2F490DC667}" type="presParOf" srcId="{5DE1F27D-1F35-4D53-9B28-9A3BE4EAB30F}" destId="{CA39599D-3BAF-4927-BD4D-D73787199DCE}" srcOrd="0" destOrd="0" presId="urn:microsoft.com/office/officeart/2005/8/layout/hList7#1"/>
    <dgm:cxn modelId="{20A2DCAF-A325-4456-92A3-A251A8507775}" type="presParOf" srcId="{5DE1F27D-1F35-4D53-9B28-9A3BE4EAB30F}" destId="{5FAB2B9E-F83C-482D-B8D9-76FF7DE976EC}" srcOrd="1" destOrd="0" presId="urn:microsoft.com/office/officeart/2005/8/layout/hList7#1"/>
    <dgm:cxn modelId="{9847A1FA-D37C-4F21-B318-B6D758E82D79}" type="presParOf" srcId="{5DE1F27D-1F35-4D53-9B28-9A3BE4EAB30F}" destId="{8C5CB4EE-E5F7-4BF0-85BE-C79692066F1E}" srcOrd="2" destOrd="0" presId="urn:microsoft.com/office/officeart/2005/8/layout/hList7#1"/>
    <dgm:cxn modelId="{11C707D9-591F-4A5C-9E2B-F1210701C350}" type="presParOf" srcId="{5DE1F27D-1F35-4D53-9B28-9A3BE4EAB30F}" destId="{49E081A0-8181-4FDA-AAFC-D1AB96C4588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EADE74-1550-4DED-97EE-7CAB1FAC31A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5939F7-B737-41C5-99E3-20A9C2B89EA8}">
      <dgm:prSet phldrT="[Текст]"/>
      <dgm:spPr/>
      <dgm:t>
        <a:bodyPr/>
        <a:lstStyle/>
        <a:p>
          <a:r>
            <a:rPr lang="ru-RU" dirty="0" smtClean="0"/>
            <a:t>Познавательно-исследовательская</a:t>
          </a:r>
          <a:endParaRPr lang="ru-RU" dirty="0"/>
        </a:p>
      </dgm:t>
    </dgm:pt>
    <dgm:pt modelId="{FC141545-A6D7-4F19-B1DE-64A63E1C57AC}" type="parTrans" cxnId="{BDECBD80-0F03-4B6A-BACD-1E3BE3CA10B8}">
      <dgm:prSet/>
      <dgm:spPr/>
      <dgm:t>
        <a:bodyPr/>
        <a:lstStyle/>
        <a:p>
          <a:endParaRPr lang="ru-RU"/>
        </a:p>
      </dgm:t>
    </dgm:pt>
    <dgm:pt modelId="{945B6090-7D3E-4AB1-A683-F0D159771E06}" type="sibTrans" cxnId="{BDECBD80-0F03-4B6A-BACD-1E3BE3CA10B8}">
      <dgm:prSet/>
      <dgm:spPr/>
      <dgm:t>
        <a:bodyPr/>
        <a:lstStyle/>
        <a:p>
          <a:endParaRPr lang="ru-RU"/>
        </a:p>
      </dgm:t>
    </dgm:pt>
    <dgm:pt modelId="{3EB1B17D-0024-470E-B3A3-F4D3B728F9A6}">
      <dgm:prSet phldrT="[Текст]"/>
      <dgm:spPr/>
      <dgm:t>
        <a:bodyPr/>
        <a:lstStyle/>
        <a:p>
          <a:r>
            <a:rPr lang="ru-RU" dirty="0" smtClean="0"/>
            <a:t>коммуникативная</a:t>
          </a:r>
          <a:endParaRPr lang="ru-RU" dirty="0"/>
        </a:p>
      </dgm:t>
    </dgm:pt>
    <dgm:pt modelId="{30C350C9-F9C0-4293-8537-34DD50E75036}" type="parTrans" cxnId="{82FA548A-157B-40F7-A184-4CA67EFF0D73}">
      <dgm:prSet/>
      <dgm:spPr/>
      <dgm:t>
        <a:bodyPr/>
        <a:lstStyle/>
        <a:p>
          <a:endParaRPr lang="ru-RU"/>
        </a:p>
      </dgm:t>
    </dgm:pt>
    <dgm:pt modelId="{C425F886-CEC3-40AB-AEBE-BCD531D68E0B}" type="sibTrans" cxnId="{82FA548A-157B-40F7-A184-4CA67EFF0D73}">
      <dgm:prSet/>
      <dgm:spPr/>
      <dgm:t>
        <a:bodyPr/>
        <a:lstStyle/>
        <a:p>
          <a:endParaRPr lang="ru-RU"/>
        </a:p>
      </dgm:t>
    </dgm:pt>
    <dgm:pt modelId="{3B20BBDE-E4F8-4A8B-A03A-B108DE902CC0}">
      <dgm:prSet phldrT="[Текст]"/>
      <dgm:spPr/>
      <dgm:t>
        <a:bodyPr/>
        <a:lstStyle/>
        <a:p>
          <a:r>
            <a:rPr lang="ru-RU" dirty="0" smtClean="0"/>
            <a:t>Чтение  художественной  литературы</a:t>
          </a:r>
          <a:endParaRPr lang="ru-RU" dirty="0"/>
        </a:p>
      </dgm:t>
    </dgm:pt>
    <dgm:pt modelId="{D6369811-AD7A-4CB4-9685-32029D5C0821}" type="parTrans" cxnId="{D63EB51F-B83F-4026-B46E-A6C9C0179476}">
      <dgm:prSet/>
      <dgm:spPr/>
      <dgm:t>
        <a:bodyPr/>
        <a:lstStyle/>
        <a:p>
          <a:endParaRPr lang="ru-RU"/>
        </a:p>
      </dgm:t>
    </dgm:pt>
    <dgm:pt modelId="{8263A948-A228-414A-B9E5-0A96FA251AF8}" type="sibTrans" cxnId="{D63EB51F-B83F-4026-B46E-A6C9C0179476}">
      <dgm:prSet/>
      <dgm:spPr/>
      <dgm:t>
        <a:bodyPr/>
        <a:lstStyle/>
        <a:p>
          <a:endParaRPr lang="ru-RU"/>
        </a:p>
      </dgm:t>
    </dgm:pt>
    <dgm:pt modelId="{79E67BAE-68A9-4969-B9A9-D3C26C19343B}">
      <dgm:prSet/>
      <dgm:spPr/>
      <dgm:t>
        <a:bodyPr/>
        <a:lstStyle/>
        <a:p>
          <a:r>
            <a:rPr lang="ru-RU" dirty="0" smtClean="0"/>
            <a:t>Продуктивная деятельность</a:t>
          </a:r>
        </a:p>
      </dgm:t>
    </dgm:pt>
    <dgm:pt modelId="{0C0B6512-76F3-40EE-9FA7-503C0E453954}" type="parTrans" cxnId="{15C05290-0DDA-4F65-B5E7-ECBBBED99A07}">
      <dgm:prSet/>
      <dgm:spPr/>
      <dgm:t>
        <a:bodyPr/>
        <a:lstStyle/>
        <a:p>
          <a:endParaRPr lang="ru-RU"/>
        </a:p>
      </dgm:t>
    </dgm:pt>
    <dgm:pt modelId="{59A8D18E-C572-4AA4-9206-5E85F1418A52}" type="sibTrans" cxnId="{15C05290-0DDA-4F65-B5E7-ECBBBED99A07}">
      <dgm:prSet/>
      <dgm:spPr/>
      <dgm:t>
        <a:bodyPr/>
        <a:lstStyle/>
        <a:p>
          <a:endParaRPr lang="ru-RU"/>
        </a:p>
      </dgm:t>
    </dgm:pt>
    <dgm:pt modelId="{53E3837D-194E-40CC-A1CB-7A22B4F689DE}">
      <dgm:prSet/>
      <dgm:spPr/>
      <dgm:t>
        <a:bodyPr/>
        <a:lstStyle/>
        <a:p>
          <a:r>
            <a:rPr lang="ru-RU" dirty="0" smtClean="0"/>
            <a:t>Музыкально-художественная</a:t>
          </a:r>
          <a:endParaRPr lang="ru-RU" dirty="0"/>
        </a:p>
      </dgm:t>
    </dgm:pt>
    <dgm:pt modelId="{3CF20871-5F87-4665-B5D0-457382248023}" type="parTrans" cxnId="{9280C2D1-E857-45A2-A144-B39F280A9C69}">
      <dgm:prSet/>
      <dgm:spPr/>
      <dgm:t>
        <a:bodyPr/>
        <a:lstStyle/>
        <a:p>
          <a:endParaRPr lang="ru-RU"/>
        </a:p>
      </dgm:t>
    </dgm:pt>
    <dgm:pt modelId="{E699932D-4834-4870-B429-AC58D9EAB684}" type="sibTrans" cxnId="{9280C2D1-E857-45A2-A144-B39F280A9C69}">
      <dgm:prSet/>
      <dgm:spPr/>
      <dgm:t>
        <a:bodyPr/>
        <a:lstStyle/>
        <a:p>
          <a:endParaRPr lang="ru-RU"/>
        </a:p>
      </dgm:t>
    </dgm:pt>
    <dgm:pt modelId="{ECC720CD-E382-4718-98C7-A0DC293561AA}">
      <dgm:prSet/>
      <dgm:spPr/>
      <dgm:t>
        <a:bodyPr/>
        <a:lstStyle/>
        <a:p>
          <a:r>
            <a:rPr lang="ru-RU" dirty="0" smtClean="0"/>
            <a:t>Двигательная</a:t>
          </a:r>
          <a:endParaRPr lang="ru-RU" dirty="0"/>
        </a:p>
      </dgm:t>
    </dgm:pt>
    <dgm:pt modelId="{370DD5DD-77BF-4DC1-8470-009C31C77978}" type="parTrans" cxnId="{E4B3CEC9-1A75-4D94-9BAA-1B0F001DECCC}">
      <dgm:prSet/>
      <dgm:spPr/>
      <dgm:t>
        <a:bodyPr/>
        <a:lstStyle/>
        <a:p>
          <a:endParaRPr lang="ru-RU"/>
        </a:p>
      </dgm:t>
    </dgm:pt>
    <dgm:pt modelId="{CE149E5D-B080-4423-8E2C-C820B8F9397D}" type="sibTrans" cxnId="{E4B3CEC9-1A75-4D94-9BAA-1B0F001DECCC}">
      <dgm:prSet/>
      <dgm:spPr/>
      <dgm:t>
        <a:bodyPr/>
        <a:lstStyle/>
        <a:p>
          <a:endParaRPr lang="ru-RU"/>
        </a:p>
      </dgm:t>
    </dgm:pt>
    <dgm:pt modelId="{266F372E-AC29-4758-AB72-E803EEE35472}">
      <dgm:prSet/>
      <dgm:spPr/>
      <dgm:t>
        <a:bodyPr/>
        <a:lstStyle/>
        <a:p>
          <a:r>
            <a:rPr lang="ru-RU" dirty="0" smtClean="0"/>
            <a:t>Игровая </a:t>
          </a:r>
          <a:endParaRPr lang="ru-RU" dirty="0"/>
        </a:p>
      </dgm:t>
    </dgm:pt>
    <dgm:pt modelId="{BBB10564-7351-4A5A-9777-2B8C3571A8F1}" type="parTrans" cxnId="{855689AE-D4BA-450D-A663-89191F1771F8}">
      <dgm:prSet/>
      <dgm:spPr/>
      <dgm:t>
        <a:bodyPr/>
        <a:lstStyle/>
        <a:p>
          <a:endParaRPr lang="ru-RU"/>
        </a:p>
      </dgm:t>
    </dgm:pt>
    <dgm:pt modelId="{5D91B991-4E4B-47A4-B163-4A1FF6453CD7}" type="sibTrans" cxnId="{855689AE-D4BA-450D-A663-89191F1771F8}">
      <dgm:prSet/>
      <dgm:spPr/>
      <dgm:t>
        <a:bodyPr/>
        <a:lstStyle/>
        <a:p>
          <a:endParaRPr lang="ru-RU"/>
        </a:p>
      </dgm:t>
    </dgm:pt>
    <dgm:pt modelId="{49D0F6ED-329E-444D-9FE4-A3F4093C7032}" type="pres">
      <dgm:prSet presAssocID="{44EADE74-1550-4DED-97EE-7CAB1FAC31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D6424-3210-4BCE-AD8D-F8C18F954144}" type="pres">
      <dgm:prSet presAssocID="{5C5939F7-B737-41C5-99E3-20A9C2B89EA8}" presName="parentLin" presStyleCnt="0"/>
      <dgm:spPr/>
    </dgm:pt>
    <dgm:pt modelId="{A8963EDA-D882-4FE5-A7E7-F9C56DA03DE2}" type="pres">
      <dgm:prSet presAssocID="{5C5939F7-B737-41C5-99E3-20A9C2B89EA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5BE4540-A413-480D-A033-19D1E7EC976A}" type="pres">
      <dgm:prSet presAssocID="{5C5939F7-B737-41C5-99E3-20A9C2B89EA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5BA8-A994-4891-B20F-AF3029E3BFC4}" type="pres">
      <dgm:prSet presAssocID="{5C5939F7-B737-41C5-99E3-20A9C2B89EA8}" presName="negativeSpace" presStyleCnt="0"/>
      <dgm:spPr/>
    </dgm:pt>
    <dgm:pt modelId="{972C0327-05B2-4C8B-AB20-364A1854A710}" type="pres">
      <dgm:prSet presAssocID="{5C5939F7-B737-41C5-99E3-20A9C2B89EA8}" presName="childText" presStyleLbl="conFgAcc1" presStyleIdx="0" presStyleCnt="7">
        <dgm:presLayoutVars>
          <dgm:bulletEnabled val="1"/>
        </dgm:presLayoutVars>
      </dgm:prSet>
      <dgm:spPr/>
    </dgm:pt>
    <dgm:pt modelId="{017E71F1-F6D0-45F7-B17C-C06C05A5B033}" type="pres">
      <dgm:prSet presAssocID="{945B6090-7D3E-4AB1-A683-F0D159771E06}" presName="spaceBetweenRectangles" presStyleCnt="0"/>
      <dgm:spPr/>
    </dgm:pt>
    <dgm:pt modelId="{B5A658AF-D6AE-47B1-9B17-D6F5B3C27221}" type="pres">
      <dgm:prSet presAssocID="{3EB1B17D-0024-470E-B3A3-F4D3B728F9A6}" presName="parentLin" presStyleCnt="0"/>
      <dgm:spPr/>
    </dgm:pt>
    <dgm:pt modelId="{90DFA373-24D1-492B-847D-5C7B1FAF64F3}" type="pres">
      <dgm:prSet presAssocID="{3EB1B17D-0024-470E-B3A3-F4D3B728F9A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0450A61-4CA8-4A3B-A21B-48774F09D48F}" type="pres">
      <dgm:prSet presAssocID="{3EB1B17D-0024-470E-B3A3-F4D3B728F9A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3AB3A-6B44-47ED-96F4-6C7265B5E82B}" type="pres">
      <dgm:prSet presAssocID="{3EB1B17D-0024-470E-B3A3-F4D3B728F9A6}" presName="negativeSpace" presStyleCnt="0"/>
      <dgm:spPr/>
    </dgm:pt>
    <dgm:pt modelId="{EE4EDBB4-F8DE-40DE-82D6-E23AF9304FAA}" type="pres">
      <dgm:prSet presAssocID="{3EB1B17D-0024-470E-B3A3-F4D3B728F9A6}" presName="childText" presStyleLbl="conFgAcc1" presStyleIdx="1" presStyleCnt="7">
        <dgm:presLayoutVars>
          <dgm:bulletEnabled val="1"/>
        </dgm:presLayoutVars>
      </dgm:prSet>
      <dgm:spPr/>
    </dgm:pt>
    <dgm:pt modelId="{46403144-D26B-4BF3-B6BB-CB3BFF3259F0}" type="pres">
      <dgm:prSet presAssocID="{C425F886-CEC3-40AB-AEBE-BCD531D68E0B}" presName="spaceBetweenRectangles" presStyleCnt="0"/>
      <dgm:spPr/>
    </dgm:pt>
    <dgm:pt modelId="{3FA56D45-E509-4347-86CA-2E40A01F87F3}" type="pres">
      <dgm:prSet presAssocID="{3B20BBDE-E4F8-4A8B-A03A-B108DE902CC0}" presName="parentLin" presStyleCnt="0"/>
      <dgm:spPr/>
    </dgm:pt>
    <dgm:pt modelId="{CAD22C5B-C15D-45B2-9D9B-01ACEB049D07}" type="pres">
      <dgm:prSet presAssocID="{3B20BBDE-E4F8-4A8B-A03A-B108DE902CC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FD89D5C-D5FB-42A0-B642-F1D3E8CD3C60}" type="pres">
      <dgm:prSet presAssocID="{3B20BBDE-E4F8-4A8B-A03A-B108DE902CC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AD84D-FC63-494A-8ED4-EDC1872318DC}" type="pres">
      <dgm:prSet presAssocID="{3B20BBDE-E4F8-4A8B-A03A-B108DE902CC0}" presName="negativeSpace" presStyleCnt="0"/>
      <dgm:spPr/>
    </dgm:pt>
    <dgm:pt modelId="{E01C8ED9-70B6-48EC-A788-AD65A178C1E9}" type="pres">
      <dgm:prSet presAssocID="{3B20BBDE-E4F8-4A8B-A03A-B108DE902CC0}" presName="childText" presStyleLbl="conFgAcc1" presStyleIdx="2" presStyleCnt="7">
        <dgm:presLayoutVars>
          <dgm:bulletEnabled val="1"/>
        </dgm:presLayoutVars>
      </dgm:prSet>
      <dgm:spPr/>
    </dgm:pt>
    <dgm:pt modelId="{4B6B3CB4-B65D-4A24-B6AE-288ED348ECF9}" type="pres">
      <dgm:prSet presAssocID="{8263A948-A228-414A-B9E5-0A96FA251AF8}" presName="spaceBetweenRectangles" presStyleCnt="0"/>
      <dgm:spPr/>
    </dgm:pt>
    <dgm:pt modelId="{B30A9418-615F-44FD-A529-4EC37A499BF2}" type="pres">
      <dgm:prSet presAssocID="{79E67BAE-68A9-4969-B9A9-D3C26C19343B}" presName="parentLin" presStyleCnt="0"/>
      <dgm:spPr/>
    </dgm:pt>
    <dgm:pt modelId="{2389EEE5-099B-4D46-8D97-6CEA18522CA0}" type="pres">
      <dgm:prSet presAssocID="{79E67BAE-68A9-4969-B9A9-D3C26C19343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6A3C938-B49B-433D-815F-088C8D6B0F52}" type="pres">
      <dgm:prSet presAssocID="{79E67BAE-68A9-4969-B9A9-D3C26C19343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71C17-FA71-43CC-BF7A-F989EC612FED}" type="pres">
      <dgm:prSet presAssocID="{79E67BAE-68A9-4969-B9A9-D3C26C19343B}" presName="negativeSpace" presStyleCnt="0"/>
      <dgm:spPr/>
    </dgm:pt>
    <dgm:pt modelId="{092612F6-7CDC-4D19-9E81-DA21393AD6BE}" type="pres">
      <dgm:prSet presAssocID="{79E67BAE-68A9-4969-B9A9-D3C26C19343B}" presName="childText" presStyleLbl="conFgAcc1" presStyleIdx="3" presStyleCnt="7">
        <dgm:presLayoutVars>
          <dgm:bulletEnabled val="1"/>
        </dgm:presLayoutVars>
      </dgm:prSet>
      <dgm:spPr/>
    </dgm:pt>
    <dgm:pt modelId="{9984B4C8-136D-4263-986B-A1B86DECB066}" type="pres">
      <dgm:prSet presAssocID="{59A8D18E-C572-4AA4-9206-5E85F1418A52}" presName="spaceBetweenRectangles" presStyleCnt="0"/>
      <dgm:spPr/>
    </dgm:pt>
    <dgm:pt modelId="{FDDF38C3-645E-4A0B-87F5-640B6BCE1C70}" type="pres">
      <dgm:prSet presAssocID="{53E3837D-194E-40CC-A1CB-7A22B4F689DE}" presName="parentLin" presStyleCnt="0"/>
      <dgm:spPr/>
    </dgm:pt>
    <dgm:pt modelId="{134E1BB9-4E62-42A0-9199-4646ED9B370B}" type="pres">
      <dgm:prSet presAssocID="{53E3837D-194E-40CC-A1CB-7A22B4F689D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588B6AB5-88B6-4E1D-A2F8-36A74B103520}" type="pres">
      <dgm:prSet presAssocID="{53E3837D-194E-40CC-A1CB-7A22B4F689D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FDCF1-42F9-486C-89A4-D2782B3706E0}" type="pres">
      <dgm:prSet presAssocID="{53E3837D-194E-40CC-A1CB-7A22B4F689DE}" presName="negativeSpace" presStyleCnt="0"/>
      <dgm:spPr/>
    </dgm:pt>
    <dgm:pt modelId="{C31B10CF-FC1A-46F7-9B86-F423911E37C1}" type="pres">
      <dgm:prSet presAssocID="{53E3837D-194E-40CC-A1CB-7A22B4F689DE}" presName="childText" presStyleLbl="conFgAcc1" presStyleIdx="4" presStyleCnt="7">
        <dgm:presLayoutVars>
          <dgm:bulletEnabled val="1"/>
        </dgm:presLayoutVars>
      </dgm:prSet>
      <dgm:spPr/>
    </dgm:pt>
    <dgm:pt modelId="{A83BEBFA-5747-4982-82C4-0F96BF51F351}" type="pres">
      <dgm:prSet presAssocID="{E699932D-4834-4870-B429-AC58D9EAB684}" presName="spaceBetweenRectangles" presStyleCnt="0"/>
      <dgm:spPr/>
    </dgm:pt>
    <dgm:pt modelId="{ADB0BD6F-1971-46C4-804F-6AB9E99CDCC2}" type="pres">
      <dgm:prSet presAssocID="{ECC720CD-E382-4718-98C7-A0DC293561AA}" presName="parentLin" presStyleCnt="0"/>
      <dgm:spPr/>
    </dgm:pt>
    <dgm:pt modelId="{72891363-10C4-4793-B0B1-7020A90BB35A}" type="pres">
      <dgm:prSet presAssocID="{ECC720CD-E382-4718-98C7-A0DC293561A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C51B826-6ABA-4539-8412-C35F8EAD671E}" type="pres">
      <dgm:prSet presAssocID="{ECC720CD-E382-4718-98C7-A0DC293561A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21480-1831-47FB-B059-BD6A3071BB2F}" type="pres">
      <dgm:prSet presAssocID="{ECC720CD-E382-4718-98C7-A0DC293561AA}" presName="negativeSpace" presStyleCnt="0"/>
      <dgm:spPr/>
    </dgm:pt>
    <dgm:pt modelId="{43FEE103-6CA2-44D5-87D5-FF61A4CE1E2E}" type="pres">
      <dgm:prSet presAssocID="{ECC720CD-E382-4718-98C7-A0DC293561AA}" presName="childText" presStyleLbl="conFgAcc1" presStyleIdx="5" presStyleCnt="7">
        <dgm:presLayoutVars>
          <dgm:bulletEnabled val="1"/>
        </dgm:presLayoutVars>
      </dgm:prSet>
      <dgm:spPr/>
    </dgm:pt>
    <dgm:pt modelId="{83D2EB1E-16A7-4813-AABE-6E6CA5792726}" type="pres">
      <dgm:prSet presAssocID="{CE149E5D-B080-4423-8E2C-C820B8F9397D}" presName="spaceBetweenRectangles" presStyleCnt="0"/>
      <dgm:spPr/>
    </dgm:pt>
    <dgm:pt modelId="{F3274A3C-9055-4D13-BA97-7D2F96AF4EEC}" type="pres">
      <dgm:prSet presAssocID="{266F372E-AC29-4758-AB72-E803EEE35472}" presName="parentLin" presStyleCnt="0"/>
      <dgm:spPr/>
    </dgm:pt>
    <dgm:pt modelId="{13D512FA-1310-461F-A5CB-644C580F972D}" type="pres">
      <dgm:prSet presAssocID="{266F372E-AC29-4758-AB72-E803EEE3547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B6F5075-EED6-48AB-936E-5B6F3ECD0306}" type="pres">
      <dgm:prSet presAssocID="{266F372E-AC29-4758-AB72-E803EEE3547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13227-6DE8-40E4-BD11-8943191C682D}" type="pres">
      <dgm:prSet presAssocID="{266F372E-AC29-4758-AB72-E803EEE35472}" presName="negativeSpace" presStyleCnt="0"/>
      <dgm:spPr/>
    </dgm:pt>
    <dgm:pt modelId="{E6131E70-4BDE-43C1-A2D4-EF5F6E5F2760}" type="pres">
      <dgm:prSet presAssocID="{266F372E-AC29-4758-AB72-E803EEE3547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DECBD80-0F03-4B6A-BACD-1E3BE3CA10B8}" srcId="{44EADE74-1550-4DED-97EE-7CAB1FAC31A7}" destId="{5C5939F7-B737-41C5-99E3-20A9C2B89EA8}" srcOrd="0" destOrd="0" parTransId="{FC141545-A6D7-4F19-B1DE-64A63E1C57AC}" sibTransId="{945B6090-7D3E-4AB1-A683-F0D159771E06}"/>
    <dgm:cxn modelId="{167C86A5-B126-4095-AD73-C76CE3C20A10}" type="presOf" srcId="{53E3837D-194E-40CC-A1CB-7A22B4F689DE}" destId="{588B6AB5-88B6-4E1D-A2F8-36A74B103520}" srcOrd="1" destOrd="0" presId="urn:microsoft.com/office/officeart/2005/8/layout/list1"/>
    <dgm:cxn modelId="{8A9F76CD-2F7E-495E-8D0C-7F90D1D62BAA}" type="presOf" srcId="{266F372E-AC29-4758-AB72-E803EEE35472}" destId="{EB6F5075-EED6-48AB-936E-5B6F3ECD0306}" srcOrd="1" destOrd="0" presId="urn:microsoft.com/office/officeart/2005/8/layout/list1"/>
    <dgm:cxn modelId="{03482E2C-B2C9-452B-8596-1E0D8049F1CB}" type="presOf" srcId="{79E67BAE-68A9-4969-B9A9-D3C26C19343B}" destId="{2389EEE5-099B-4D46-8D97-6CEA18522CA0}" srcOrd="0" destOrd="0" presId="urn:microsoft.com/office/officeart/2005/8/layout/list1"/>
    <dgm:cxn modelId="{1926F728-EC2F-483F-B166-BB5C14198C94}" type="presOf" srcId="{3EB1B17D-0024-470E-B3A3-F4D3B728F9A6}" destId="{80450A61-4CA8-4A3B-A21B-48774F09D48F}" srcOrd="1" destOrd="0" presId="urn:microsoft.com/office/officeart/2005/8/layout/list1"/>
    <dgm:cxn modelId="{F6D09034-8159-46BD-8841-7490634B8234}" type="presOf" srcId="{ECC720CD-E382-4718-98C7-A0DC293561AA}" destId="{72891363-10C4-4793-B0B1-7020A90BB35A}" srcOrd="0" destOrd="0" presId="urn:microsoft.com/office/officeart/2005/8/layout/list1"/>
    <dgm:cxn modelId="{15C05290-0DDA-4F65-B5E7-ECBBBED99A07}" srcId="{44EADE74-1550-4DED-97EE-7CAB1FAC31A7}" destId="{79E67BAE-68A9-4969-B9A9-D3C26C19343B}" srcOrd="3" destOrd="0" parTransId="{0C0B6512-76F3-40EE-9FA7-503C0E453954}" sibTransId="{59A8D18E-C572-4AA4-9206-5E85F1418A52}"/>
    <dgm:cxn modelId="{D63EB51F-B83F-4026-B46E-A6C9C0179476}" srcId="{44EADE74-1550-4DED-97EE-7CAB1FAC31A7}" destId="{3B20BBDE-E4F8-4A8B-A03A-B108DE902CC0}" srcOrd="2" destOrd="0" parTransId="{D6369811-AD7A-4CB4-9685-32029D5C0821}" sibTransId="{8263A948-A228-414A-B9E5-0A96FA251AF8}"/>
    <dgm:cxn modelId="{82FA548A-157B-40F7-A184-4CA67EFF0D73}" srcId="{44EADE74-1550-4DED-97EE-7CAB1FAC31A7}" destId="{3EB1B17D-0024-470E-B3A3-F4D3B728F9A6}" srcOrd="1" destOrd="0" parTransId="{30C350C9-F9C0-4293-8537-34DD50E75036}" sibTransId="{C425F886-CEC3-40AB-AEBE-BCD531D68E0B}"/>
    <dgm:cxn modelId="{9280C2D1-E857-45A2-A144-B39F280A9C69}" srcId="{44EADE74-1550-4DED-97EE-7CAB1FAC31A7}" destId="{53E3837D-194E-40CC-A1CB-7A22B4F689DE}" srcOrd="4" destOrd="0" parTransId="{3CF20871-5F87-4665-B5D0-457382248023}" sibTransId="{E699932D-4834-4870-B429-AC58D9EAB684}"/>
    <dgm:cxn modelId="{6498E034-AEBE-490E-9B27-0013AD17BA1A}" type="presOf" srcId="{3B20BBDE-E4F8-4A8B-A03A-B108DE902CC0}" destId="{CAD22C5B-C15D-45B2-9D9B-01ACEB049D07}" srcOrd="0" destOrd="0" presId="urn:microsoft.com/office/officeart/2005/8/layout/list1"/>
    <dgm:cxn modelId="{B9EB4D47-EFBA-40B3-AF59-D18B0E48CE2D}" type="presOf" srcId="{5C5939F7-B737-41C5-99E3-20A9C2B89EA8}" destId="{65BE4540-A413-480D-A033-19D1E7EC976A}" srcOrd="1" destOrd="0" presId="urn:microsoft.com/office/officeart/2005/8/layout/list1"/>
    <dgm:cxn modelId="{2FBF1A8F-A749-48B3-BBB8-D8F3C5E72195}" type="presOf" srcId="{266F372E-AC29-4758-AB72-E803EEE35472}" destId="{13D512FA-1310-461F-A5CB-644C580F972D}" srcOrd="0" destOrd="0" presId="urn:microsoft.com/office/officeart/2005/8/layout/list1"/>
    <dgm:cxn modelId="{855689AE-D4BA-450D-A663-89191F1771F8}" srcId="{44EADE74-1550-4DED-97EE-7CAB1FAC31A7}" destId="{266F372E-AC29-4758-AB72-E803EEE35472}" srcOrd="6" destOrd="0" parTransId="{BBB10564-7351-4A5A-9777-2B8C3571A8F1}" sibTransId="{5D91B991-4E4B-47A4-B163-4A1FF6453CD7}"/>
    <dgm:cxn modelId="{1EE2E32D-785E-460A-9D0B-CA8EFD1FDE0C}" type="presOf" srcId="{44EADE74-1550-4DED-97EE-7CAB1FAC31A7}" destId="{49D0F6ED-329E-444D-9FE4-A3F4093C7032}" srcOrd="0" destOrd="0" presId="urn:microsoft.com/office/officeart/2005/8/layout/list1"/>
    <dgm:cxn modelId="{A033EDE6-95F6-49BD-9E70-71402895C215}" type="presOf" srcId="{ECC720CD-E382-4718-98C7-A0DC293561AA}" destId="{EC51B826-6ABA-4539-8412-C35F8EAD671E}" srcOrd="1" destOrd="0" presId="urn:microsoft.com/office/officeart/2005/8/layout/list1"/>
    <dgm:cxn modelId="{45A860A4-6F76-467B-B039-DF3F00CB04EC}" type="presOf" srcId="{53E3837D-194E-40CC-A1CB-7A22B4F689DE}" destId="{134E1BB9-4E62-42A0-9199-4646ED9B370B}" srcOrd="0" destOrd="0" presId="urn:microsoft.com/office/officeart/2005/8/layout/list1"/>
    <dgm:cxn modelId="{E4B3CEC9-1A75-4D94-9BAA-1B0F001DECCC}" srcId="{44EADE74-1550-4DED-97EE-7CAB1FAC31A7}" destId="{ECC720CD-E382-4718-98C7-A0DC293561AA}" srcOrd="5" destOrd="0" parTransId="{370DD5DD-77BF-4DC1-8470-009C31C77978}" sibTransId="{CE149E5D-B080-4423-8E2C-C820B8F9397D}"/>
    <dgm:cxn modelId="{2B9BB845-0469-4949-AA88-58C9A9ED84D9}" type="presOf" srcId="{3B20BBDE-E4F8-4A8B-A03A-B108DE902CC0}" destId="{9FD89D5C-D5FB-42A0-B642-F1D3E8CD3C60}" srcOrd="1" destOrd="0" presId="urn:microsoft.com/office/officeart/2005/8/layout/list1"/>
    <dgm:cxn modelId="{47BCE51B-E7CA-428E-918E-0AC2585101A6}" type="presOf" srcId="{79E67BAE-68A9-4969-B9A9-D3C26C19343B}" destId="{D6A3C938-B49B-433D-815F-088C8D6B0F52}" srcOrd="1" destOrd="0" presId="urn:microsoft.com/office/officeart/2005/8/layout/list1"/>
    <dgm:cxn modelId="{6C12FDEB-BF24-4D7E-8A9E-B8295D89A2EA}" type="presOf" srcId="{3EB1B17D-0024-470E-B3A3-F4D3B728F9A6}" destId="{90DFA373-24D1-492B-847D-5C7B1FAF64F3}" srcOrd="0" destOrd="0" presId="urn:microsoft.com/office/officeart/2005/8/layout/list1"/>
    <dgm:cxn modelId="{BE4FB32E-B778-4578-B697-A1347C11969D}" type="presOf" srcId="{5C5939F7-B737-41C5-99E3-20A9C2B89EA8}" destId="{A8963EDA-D882-4FE5-A7E7-F9C56DA03DE2}" srcOrd="0" destOrd="0" presId="urn:microsoft.com/office/officeart/2005/8/layout/list1"/>
    <dgm:cxn modelId="{BF6CA16C-A9CE-45BB-BAFC-B09D822F7106}" type="presParOf" srcId="{49D0F6ED-329E-444D-9FE4-A3F4093C7032}" destId="{658D6424-3210-4BCE-AD8D-F8C18F954144}" srcOrd="0" destOrd="0" presId="urn:microsoft.com/office/officeart/2005/8/layout/list1"/>
    <dgm:cxn modelId="{A41F7488-44A0-4E94-91C8-FE4D3E4ADCE8}" type="presParOf" srcId="{658D6424-3210-4BCE-AD8D-F8C18F954144}" destId="{A8963EDA-D882-4FE5-A7E7-F9C56DA03DE2}" srcOrd="0" destOrd="0" presId="urn:microsoft.com/office/officeart/2005/8/layout/list1"/>
    <dgm:cxn modelId="{C8769321-C3BE-4FDD-8B59-BFF65D281B4B}" type="presParOf" srcId="{658D6424-3210-4BCE-AD8D-F8C18F954144}" destId="{65BE4540-A413-480D-A033-19D1E7EC976A}" srcOrd="1" destOrd="0" presId="urn:microsoft.com/office/officeart/2005/8/layout/list1"/>
    <dgm:cxn modelId="{ABB3D7FA-8A73-4962-B131-75A6AE6F036C}" type="presParOf" srcId="{49D0F6ED-329E-444D-9FE4-A3F4093C7032}" destId="{B3505BA8-A994-4891-B20F-AF3029E3BFC4}" srcOrd="1" destOrd="0" presId="urn:microsoft.com/office/officeart/2005/8/layout/list1"/>
    <dgm:cxn modelId="{CF7319AF-6FBB-4665-854F-A2111804A595}" type="presParOf" srcId="{49D0F6ED-329E-444D-9FE4-A3F4093C7032}" destId="{972C0327-05B2-4C8B-AB20-364A1854A710}" srcOrd="2" destOrd="0" presId="urn:microsoft.com/office/officeart/2005/8/layout/list1"/>
    <dgm:cxn modelId="{5D72EF0A-620C-43C6-8437-DA690882C5A6}" type="presParOf" srcId="{49D0F6ED-329E-444D-9FE4-A3F4093C7032}" destId="{017E71F1-F6D0-45F7-B17C-C06C05A5B033}" srcOrd="3" destOrd="0" presId="urn:microsoft.com/office/officeart/2005/8/layout/list1"/>
    <dgm:cxn modelId="{9A207C90-88FF-4250-AD3C-1B88667DA290}" type="presParOf" srcId="{49D0F6ED-329E-444D-9FE4-A3F4093C7032}" destId="{B5A658AF-D6AE-47B1-9B17-D6F5B3C27221}" srcOrd="4" destOrd="0" presId="urn:microsoft.com/office/officeart/2005/8/layout/list1"/>
    <dgm:cxn modelId="{A0CA80B4-4F9F-45B6-A09A-E6197D8DC957}" type="presParOf" srcId="{B5A658AF-D6AE-47B1-9B17-D6F5B3C27221}" destId="{90DFA373-24D1-492B-847D-5C7B1FAF64F3}" srcOrd="0" destOrd="0" presId="urn:microsoft.com/office/officeart/2005/8/layout/list1"/>
    <dgm:cxn modelId="{17763E43-A357-4E53-8292-86E1347A859E}" type="presParOf" srcId="{B5A658AF-D6AE-47B1-9B17-D6F5B3C27221}" destId="{80450A61-4CA8-4A3B-A21B-48774F09D48F}" srcOrd="1" destOrd="0" presId="urn:microsoft.com/office/officeart/2005/8/layout/list1"/>
    <dgm:cxn modelId="{D4281643-F42A-4C71-BF9B-3C2FFCD19990}" type="presParOf" srcId="{49D0F6ED-329E-444D-9FE4-A3F4093C7032}" destId="{3E53AB3A-6B44-47ED-96F4-6C7265B5E82B}" srcOrd="5" destOrd="0" presId="urn:microsoft.com/office/officeart/2005/8/layout/list1"/>
    <dgm:cxn modelId="{C2EFC57B-F5B0-444D-BAA6-4869AB0BCEED}" type="presParOf" srcId="{49D0F6ED-329E-444D-9FE4-A3F4093C7032}" destId="{EE4EDBB4-F8DE-40DE-82D6-E23AF9304FAA}" srcOrd="6" destOrd="0" presId="urn:microsoft.com/office/officeart/2005/8/layout/list1"/>
    <dgm:cxn modelId="{6EF3CB07-151A-434E-8209-785C2E112166}" type="presParOf" srcId="{49D0F6ED-329E-444D-9FE4-A3F4093C7032}" destId="{46403144-D26B-4BF3-B6BB-CB3BFF3259F0}" srcOrd="7" destOrd="0" presId="urn:microsoft.com/office/officeart/2005/8/layout/list1"/>
    <dgm:cxn modelId="{D903DBC3-11A8-4D03-9748-3965AF27BB68}" type="presParOf" srcId="{49D0F6ED-329E-444D-9FE4-A3F4093C7032}" destId="{3FA56D45-E509-4347-86CA-2E40A01F87F3}" srcOrd="8" destOrd="0" presId="urn:microsoft.com/office/officeart/2005/8/layout/list1"/>
    <dgm:cxn modelId="{C07399B6-D5E7-447D-8ED5-01D0F5ECE64D}" type="presParOf" srcId="{3FA56D45-E509-4347-86CA-2E40A01F87F3}" destId="{CAD22C5B-C15D-45B2-9D9B-01ACEB049D07}" srcOrd="0" destOrd="0" presId="urn:microsoft.com/office/officeart/2005/8/layout/list1"/>
    <dgm:cxn modelId="{5722962D-5DDA-4C0D-96E1-BBAA3F63BB47}" type="presParOf" srcId="{3FA56D45-E509-4347-86CA-2E40A01F87F3}" destId="{9FD89D5C-D5FB-42A0-B642-F1D3E8CD3C60}" srcOrd="1" destOrd="0" presId="urn:microsoft.com/office/officeart/2005/8/layout/list1"/>
    <dgm:cxn modelId="{F5A34D6E-C7F1-46C6-83B7-4E76A80E4BEB}" type="presParOf" srcId="{49D0F6ED-329E-444D-9FE4-A3F4093C7032}" destId="{B30AD84D-FC63-494A-8ED4-EDC1872318DC}" srcOrd="9" destOrd="0" presId="urn:microsoft.com/office/officeart/2005/8/layout/list1"/>
    <dgm:cxn modelId="{3D3261E3-CB99-46DA-ACBB-BB20814982E2}" type="presParOf" srcId="{49D0F6ED-329E-444D-9FE4-A3F4093C7032}" destId="{E01C8ED9-70B6-48EC-A788-AD65A178C1E9}" srcOrd="10" destOrd="0" presId="urn:microsoft.com/office/officeart/2005/8/layout/list1"/>
    <dgm:cxn modelId="{0352C95B-B7C5-4369-A8CE-615D48453504}" type="presParOf" srcId="{49D0F6ED-329E-444D-9FE4-A3F4093C7032}" destId="{4B6B3CB4-B65D-4A24-B6AE-288ED348ECF9}" srcOrd="11" destOrd="0" presId="urn:microsoft.com/office/officeart/2005/8/layout/list1"/>
    <dgm:cxn modelId="{415CAE95-1217-45C5-A460-06F09512C220}" type="presParOf" srcId="{49D0F6ED-329E-444D-9FE4-A3F4093C7032}" destId="{B30A9418-615F-44FD-A529-4EC37A499BF2}" srcOrd="12" destOrd="0" presId="urn:microsoft.com/office/officeart/2005/8/layout/list1"/>
    <dgm:cxn modelId="{5460E3A1-2849-42F8-8F75-62B8A62CBF2B}" type="presParOf" srcId="{B30A9418-615F-44FD-A529-4EC37A499BF2}" destId="{2389EEE5-099B-4D46-8D97-6CEA18522CA0}" srcOrd="0" destOrd="0" presId="urn:microsoft.com/office/officeart/2005/8/layout/list1"/>
    <dgm:cxn modelId="{B29D32F5-7437-4326-A172-C65F6F15613D}" type="presParOf" srcId="{B30A9418-615F-44FD-A529-4EC37A499BF2}" destId="{D6A3C938-B49B-433D-815F-088C8D6B0F52}" srcOrd="1" destOrd="0" presId="urn:microsoft.com/office/officeart/2005/8/layout/list1"/>
    <dgm:cxn modelId="{6C7A3156-FA36-4953-A91A-C1235CA65308}" type="presParOf" srcId="{49D0F6ED-329E-444D-9FE4-A3F4093C7032}" destId="{2A671C17-FA71-43CC-BF7A-F989EC612FED}" srcOrd="13" destOrd="0" presId="urn:microsoft.com/office/officeart/2005/8/layout/list1"/>
    <dgm:cxn modelId="{9701A579-F96A-4EC4-917C-38C5C036EB2D}" type="presParOf" srcId="{49D0F6ED-329E-444D-9FE4-A3F4093C7032}" destId="{092612F6-7CDC-4D19-9E81-DA21393AD6BE}" srcOrd="14" destOrd="0" presId="urn:microsoft.com/office/officeart/2005/8/layout/list1"/>
    <dgm:cxn modelId="{0F35248B-E93B-4AA9-BD7F-C170440929ED}" type="presParOf" srcId="{49D0F6ED-329E-444D-9FE4-A3F4093C7032}" destId="{9984B4C8-136D-4263-986B-A1B86DECB066}" srcOrd="15" destOrd="0" presId="urn:microsoft.com/office/officeart/2005/8/layout/list1"/>
    <dgm:cxn modelId="{62D17696-E115-47EC-91BF-678692BB8231}" type="presParOf" srcId="{49D0F6ED-329E-444D-9FE4-A3F4093C7032}" destId="{FDDF38C3-645E-4A0B-87F5-640B6BCE1C70}" srcOrd="16" destOrd="0" presId="urn:microsoft.com/office/officeart/2005/8/layout/list1"/>
    <dgm:cxn modelId="{CD23AE97-74AF-4359-BEA5-364E44DB6171}" type="presParOf" srcId="{FDDF38C3-645E-4A0B-87F5-640B6BCE1C70}" destId="{134E1BB9-4E62-42A0-9199-4646ED9B370B}" srcOrd="0" destOrd="0" presId="urn:microsoft.com/office/officeart/2005/8/layout/list1"/>
    <dgm:cxn modelId="{5D9EB610-522E-4FD3-9AD3-A47934AAF44B}" type="presParOf" srcId="{FDDF38C3-645E-4A0B-87F5-640B6BCE1C70}" destId="{588B6AB5-88B6-4E1D-A2F8-36A74B103520}" srcOrd="1" destOrd="0" presId="urn:microsoft.com/office/officeart/2005/8/layout/list1"/>
    <dgm:cxn modelId="{1C3CA306-8F00-4E77-AB1E-FE9815B39548}" type="presParOf" srcId="{49D0F6ED-329E-444D-9FE4-A3F4093C7032}" destId="{DE6FDCF1-42F9-486C-89A4-D2782B3706E0}" srcOrd="17" destOrd="0" presId="urn:microsoft.com/office/officeart/2005/8/layout/list1"/>
    <dgm:cxn modelId="{8963EC43-CA97-44D2-B1D8-9A2AEA272271}" type="presParOf" srcId="{49D0F6ED-329E-444D-9FE4-A3F4093C7032}" destId="{C31B10CF-FC1A-46F7-9B86-F423911E37C1}" srcOrd="18" destOrd="0" presId="urn:microsoft.com/office/officeart/2005/8/layout/list1"/>
    <dgm:cxn modelId="{477CC2F0-E21C-485C-B5F0-5487B9F63301}" type="presParOf" srcId="{49D0F6ED-329E-444D-9FE4-A3F4093C7032}" destId="{A83BEBFA-5747-4982-82C4-0F96BF51F351}" srcOrd="19" destOrd="0" presId="urn:microsoft.com/office/officeart/2005/8/layout/list1"/>
    <dgm:cxn modelId="{E9C2323A-9048-45CA-A5BA-495667E11525}" type="presParOf" srcId="{49D0F6ED-329E-444D-9FE4-A3F4093C7032}" destId="{ADB0BD6F-1971-46C4-804F-6AB9E99CDCC2}" srcOrd="20" destOrd="0" presId="urn:microsoft.com/office/officeart/2005/8/layout/list1"/>
    <dgm:cxn modelId="{3536AF33-3136-4C3C-AAEB-8F5004AF5009}" type="presParOf" srcId="{ADB0BD6F-1971-46C4-804F-6AB9E99CDCC2}" destId="{72891363-10C4-4793-B0B1-7020A90BB35A}" srcOrd="0" destOrd="0" presId="urn:microsoft.com/office/officeart/2005/8/layout/list1"/>
    <dgm:cxn modelId="{73901250-E745-4941-A0B2-95F82A8723CB}" type="presParOf" srcId="{ADB0BD6F-1971-46C4-804F-6AB9E99CDCC2}" destId="{EC51B826-6ABA-4539-8412-C35F8EAD671E}" srcOrd="1" destOrd="0" presId="urn:microsoft.com/office/officeart/2005/8/layout/list1"/>
    <dgm:cxn modelId="{776F3B1E-C381-4098-B8C7-3557D3EBFC9C}" type="presParOf" srcId="{49D0F6ED-329E-444D-9FE4-A3F4093C7032}" destId="{DB721480-1831-47FB-B059-BD6A3071BB2F}" srcOrd="21" destOrd="0" presId="urn:microsoft.com/office/officeart/2005/8/layout/list1"/>
    <dgm:cxn modelId="{CBE88BDE-63CC-41B1-A7CD-07F36638EAE0}" type="presParOf" srcId="{49D0F6ED-329E-444D-9FE4-A3F4093C7032}" destId="{43FEE103-6CA2-44D5-87D5-FF61A4CE1E2E}" srcOrd="22" destOrd="0" presId="urn:microsoft.com/office/officeart/2005/8/layout/list1"/>
    <dgm:cxn modelId="{308434BD-C9F4-43F7-8B72-F24825F11B1F}" type="presParOf" srcId="{49D0F6ED-329E-444D-9FE4-A3F4093C7032}" destId="{83D2EB1E-16A7-4813-AABE-6E6CA5792726}" srcOrd="23" destOrd="0" presId="urn:microsoft.com/office/officeart/2005/8/layout/list1"/>
    <dgm:cxn modelId="{CC6B8796-0001-4FB4-B9D4-A38F14EE4130}" type="presParOf" srcId="{49D0F6ED-329E-444D-9FE4-A3F4093C7032}" destId="{F3274A3C-9055-4D13-BA97-7D2F96AF4EEC}" srcOrd="24" destOrd="0" presId="urn:microsoft.com/office/officeart/2005/8/layout/list1"/>
    <dgm:cxn modelId="{FD5A20A1-7F00-4EBF-8643-CA8DB8F062F0}" type="presParOf" srcId="{F3274A3C-9055-4D13-BA97-7D2F96AF4EEC}" destId="{13D512FA-1310-461F-A5CB-644C580F972D}" srcOrd="0" destOrd="0" presId="urn:microsoft.com/office/officeart/2005/8/layout/list1"/>
    <dgm:cxn modelId="{58FC3F48-7F61-41C8-9055-D86F28EB22B7}" type="presParOf" srcId="{F3274A3C-9055-4D13-BA97-7D2F96AF4EEC}" destId="{EB6F5075-EED6-48AB-936E-5B6F3ECD0306}" srcOrd="1" destOrd="0" presId="urn:microsoft.com/office/officeart/2005/8/layout/list1"/>
    <dgm:cxn modelId="{506C9FAE-CB02-4D37-86A9-A3049421E0B6}" type="presParOf" srcId="{49D0F6ED-329E-444D-9FE4-A3F4093C7032}" destId="{1CD13227-6DE8-40E4-BD11-8943191C682D}" srcOrd="25" destOrd="0" presId="urn:microsoft.com/office/officeart/2005/8/layout/list1"/>
    <dgm:cxn modelId="{644E79E1-B8CA-4600-BBB8-F0DE6B8E63D1}" type="presParOf" srcId="{49D0F6ED-329E-444D-9FE4-A3F4093C7032}" destId="{E6131E70-4BDE-43C1-A2D4-EF5F6E5F276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7EA182-32ED-493E-A2DE-6B361057258B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14BB7-3840-4C17-8889-E80E8F1168A7}">
      <dgm:prSet phldrT="[Текст]"/>
      <dgm:spPr/>
      <dgm:t>
        <a:bodyPr/>
        <a:lstStyle/>
        <a:p>
          <a:r>
            <a:rPr lang="ru-RU" dirty="0" smtClean="0"/>
            <a:t>Актуализация  темы</a:t>
          </a:r>
          <a:endParaRPr lang="ru-RU" dirty="0"/>
        </a:p>
      </dgm:t>
    </dgm:pt>
    <dgm:pt modelId="{3A975087-D91D-47AA-8604-B92484D4169F}" type="parTrans" cxnId="{44A809D7-DAA0-47EF-88F1-14AF985CBC71}">
      <dgm:prSet/>
      <dgm:spPr/>
      <dgm:t>
        <a:bodyPr/>
        <a:lstStyle/>
        <a:p>
          <a:endParaRPr lang="ru-RU"/>
        </a:p>
      </dgm:t>
    </dgm:pt>
    <dgm:pt modelId="{5A623496-02EE-4E17-86C4-60212B81D535}" type="sibTrans" cxnId="{44A809D7-DAA0-47EF-88F1-14AF985CBC71}">
      <dgm:prSet/>
      <dgm:spPr/>
      <dgm:t>
        <a:bodyPr/>
        <a:lstStyle/>
        <a:p>
          <a:endParaRPr lang="ru-RU"/>
        </a:p>
      </dgm:t>
    </dgm:pt>
    <dgm:pt modelId="{269E5D47-6937-4E2A-B01F-C3D61C09B4E0}">
      <dgm:prSet phldrT="[Текст]"/>
      <dgm:spPr/>
      <dgm:t>
        <a:bodyPr/>
        <a:lstStyle/>
        <a:p>
          <a:r>
            <a:rPr lang="ru-RU" dirty="0" smtClean="0"/>
            <a:t>Дидактическая  игра «Узнай мелодию»</a:t>
          </a:r>
          <a:endParaRPr lang="ru-RU" dirty="0"/>
        </a:p>
      </dgm:t>
    </dgm:pt>
    <dgm:pt modelId="{B8ADCF11-8B4E-4288-9D33-EB95FD58B5DF}" type="parTrans" cxnId="{38674905-CABA-4D75-B81B-3B15B20FD3B5}">
      <dgm:prSet/>
      <dgm:spPr/>
      <dgm:t>
        <a:bodyPr/>
        <a:lstStyle/>
        <a:p>
          <a:endParaRPr lang="ru-RU"/>
        </a:p>
      </dgm:t>
    </dgm:pt>
    <dgm:pt modelId="{D091F510-1C5D-4D5A-BD66-3B322DB513CA}" type="sibTrans" cxnId="{38674905-CABA-4D75-B81B-3B15B20FD3B5}">
      <dgm:prSet/>
      <dgm:spPr/>
      <dgm:t>
        <a:bodyPr/>
        <a:lstStyle/>
        <a:p>
          <a:endParaRPr lang="ru-RU"/>
        </a:p>
      </dgm:t>
    </dgm:pt>
    <dgm:pt modelId="{C3B883C4-9C9E-473F-8966-A9023F5F9EDC}">
      <dgm:prSet phldrT="[Текст]"/>
      <dgm:spPr/>
      <dgm:t>
        <a:bodyPr/>
        <a:lstStyle/>
        <a:p>
          <a:r>
            <a:rPr lang="ru-RU" dirty="0" smtClean="0"/>
            <a:t>Затруднение, возникновение проблемы</a:t>
          </a:r>
          <a:endParaRPr lang="ru-RU" dirty="0"/>
        </a:p>
      </dgm:t>
    </dgm:pt>
    <dgm:pt modelId="{2CA76F16-72E3-40E7-8FC6-72EE115CC6B6}" type="parTrans" cxnId="{E15D4B53-7D2C-413F-81C8-7A4FDB02E2AF}">
      <dgm:prSet/>
      <dgm:spPr/>
      <dgm:t>
        <a:bodyPr/>
        <a:lstStyle/>
        <a:p>
          <a:endParaRPr lang="ru-RU"/>
        </a:p>
      </dgm:t>
    </dgm:pt>
    <dgm:pt modelId="{F9ACB931-220E-43C2-A621-2E772F764A32}" type="sibTrans" cxnId="{E15D4B53-7D2C-413F-81C8-7A4FDB02E2AF}">
      <dgm:prSet/>
      <dgm:spPr/>
      <dgm:t>
        <a:bodyPr/>
        <a:lstStyle/>
        <a:p>
          <a:endParaRPr lang="ru-RU"/>
        </a:p>
      </dgm:t>
    </dgm:pt>
    <dgm:pt modelId="{2BFC7EE6-368F-4B44-BB37-EE90A575A4FF}">
      <dgm:prSet phldrT="[Текст]"/>
      <dgm:spPr/>
      <dgm:t>
        <a:bodyPr/>
        <a:lstStyle/>
        <a:p>
          <a:r>
            <a:rPr lang="ru-RU" dirty="0" smtClean="0"/>
            <a:t>Открытие новых знаний</a:t>
          </a:r>
          <a:endParaRPr lang="ru-RU" dirty="0"/>
        </a:p>
      </dgm:t>
    </dgm:pt>
    <dgm:pt modelId="{30C8D3B6-1CFB-4CA0-BF20-9F65F44023BB}" type="parTrans" cxnId="{24F8E74F-2903-4385-AC29-E60CC413DD88}">
      <dgm:prSet/>
      <dgm:spPr/>
      <dgm:t>
        <a:bodyPr/>
        <a:lstStyle/>
        <a:p>
          <a:endParaRPr lang="ru-RU"/>
        </a:p>
      </dgm:t>
    </dgm:pt>
    <dgm:pt modelId="{A102E65D-9E68-429A-A031-DB4076C4FC99}" type="sibTrans" cxnId="{24F8E74F-2903-4385-AC29-E60CC413DD88}">
      <dgm:prSet/>
      <dgm:spPr/>
      <dgm:t>
        <a:bodyPr/>
        <a:lstStyle/>
        <a:p>
          <a:endParaRPr lang="ru-RU"/>
        </a:p>
      </dgm:t>
    </dgm:pt>
    <dgm:pt modelId="{23F80139-118D-43FE-8F1B-4F20175D013A}">
      <dgm:prSet phldrT="[Текст]"/>
      <dgm:spPr/>
      <dgm:t>
        <a:bodyPr/>
        <a:lstStyle/>
        <a:p>
          <a:r>
            <a:rPr lang="ru-RU" dirty="0" smtClean="0"/>
            <a:t>Учебный фильм «Смена  времен  года»</a:t>
          </a:r>
          <a:endParaRPr lang="ru-RU" dirty="0"/>
        </a:p>
      </dgm:t>
    </dgm:pt>
    <dgm:pt modelId="{2DFFE62C-1614-4616-8EF1-F6DEC31FF292}" type="parTrans" cxnId="{369B617E-E06C-449F-B2E9-8482FDBC0C6E}">
      <dgm:prSet/>
      <dgm:spPr/>
      <dgm:t>
        <a:bodyPr/>
        <a:lstStyle/>
        <a:p>
          <a:endParaRPr lang="ru-RU"/>
        </a:p>
      </dgm:t>
    </dgm:pt>
    <dgm:pt modelId="{50FF0CEB-06F7-405F-96D5-E3D3055A7373}" type="sibTrans" cxnId="{369B617E-E06C-449F-B2E9-8482FDBC0C6E}">
      <dgm:prSet/>
      <dgm:spPr/>
      <dgm:t>
        <a:bodyPr/>
        <a:lstStyle/>
        <a:p>
          <a:endParaRPr lang="ru-RU"/>
        </a:p>
      </dgm:t>
    </dgm:pt>
    <dgm:pt modelId="{C36EE89B-48F6-4D35-9404-DD64822CBCE6}">
      <dgm:prSet phldrT="[Текст]"/>
      <dgm:spPr/>
      <dgm:t>
        <a:bodyPr/>
        <a:lstStyle/>
        <a:p>
          <a:r>
            <a:rPr lang="ru-RU" dirty="0" smtClean="0"/>
            <a:t>Воспроизведение  нового и  ранее  полученных знаний</a:t>
          </a:r>
          <a:endParaRPr lang="ru-RU" dirty="0"/>
        </a:p>
      </dgm:t>
    </dgm:pt>
    <dgm:pt modelId="{579F770E-D86C-4E26-9ADA-7013FA6CB9A3}" type="parTrans" cxnId="{E66BE719-0B7C-449B-ADF1-105902EC04EB}">
      <dgm:prSet/>
      <dgm:spPr/>
      <dgm:t>
        <a:bodyPr/>
        <a:lstStyle/>
        <a:p>
          <a:endParaRPr lang="ru-RU"/>
        </a:p>
      </dgm:t>
    </dgm:pt>
    <dgm:pt modelId="{EBCF9160-ED1D-4AE8-A5F7-25B694AA83DD}" type="sibTrans" cxnId="{E66BE719-0B7C-449B-ADF1-105902EC04EB}">
      <dgm:prSet/>
      <dgm:spPr/>
      <dgm:t>
        <a:bodyPr/>
        <a:lstStyle/>
        <a:p>
          <a:endParaRPr lang="ru-RU"/>
        </a:p>
      </dgm:t>
    </dgm:pt>
    <dgm:pt modelId="{31E4D563-F087-42E3-99E0-6CD23BD59A38}">
      <dgm:prSet phldrT="[Текст]"/>
      <dgm:spPr/>
      <dgm:t>
        <a:bodyPr/>
        <a:lstStyle/>
        <a:p>
          <a:r>
            <a:rPr lang="ru-RU" dirty="0" smtClean="0"/>
            <a:t>Выполнение заданий  для  закрепления</a:t>
          </a:r>
          <a:endParaRPr lang="ru-RU" dirty="0"/>
        </a:p>
      </dgm:t>
    </dgm:pt>
    <dgm:pt modelId="{D5AB59BB-CB51-496E-B78C-7F7BCE64A8A5}" type="parTrans" cxnId="{25CF8E01-115F-4639-A921-38C34273FF15}">
      <dgm:prSet/>
      <dgm:spPr/>
      <dgm:t>
        <a:bodyPr/>
        <a:lstStyle/>
        <a:p>
          <a:endParaRPr lang="ru-RU"/>
        </a:p>
      </dgm:t>
    </dgm:pt>
    <dgm:pt modelId="{FCFAACE8-CA10-40F7-B59A-461DAB750DDA}" type="sibTrans" cxnId="{25CF8E01-115F-4639-A921-38C34273FF15}">
      <dgm:prSet/>
      <dgm:spPr/>
      <dgm:t>
        <a:bodyPr/>
        <a:lstStyle/>
        <a:p>
          <a:endParaRPr lang="ru-RU"/>
        </a:p>
      </dgm:t>
    </dgm:pt>
    <dgm:pt modelId="{0E3B6820-E58E-4AD0-B33F-E841B3B8A430}">
      <dgm:prSet phldrT="[Текст]"/>
      <dgm:spPr/>
      <dgm:t>
        <a:bodyPr/>
        <a:lstStyle/>
        <a:p>
          <a:r>
            <a:rPr lang="ru-RU" dirty="0" smtClean="0"/>
            <a:t>Дидактическая  игра «Приметы зимы»</a:t>
          </a:r>
          <a:endParaRPr lang="ru-RU" dirty="0"/>
        </a:p>
      </dgm:t>
    </dgm:pt>
    <dgm:pt modelId="{4ABA9C9C-83C9-46F6-81F0-28773453A6E0}" type="parTrans" cxnId="{40144E98-A83A-4603-97D5-7CE8C2E26D4F}">
      <dgm:prSet/>
      <dgm:spPr/>
      <dgm:t>
        <a:bodyPr/>
        <a:lstStyle/>
        <a:p>
          <a:endParaRPr lang="ru-RU"/>
        </a:p>
      </dgm:t>
    </dgm:pt>
    <dgm:pt modelId="{458342A3-8856-4E64-B3C6-D47AA3A3FE97}" type="sibTrans" cxnId="{40144E98-A83A-4603-97D5-7CE8C2E26D4F}">
      <dgm:prSet/>
      <dgm:spPr/>
      <dgm:t>
        <a:bodyPr/>
        <a:lstStyle/>
        <a:p>
          <a:endParaRPr lang="ru-RU"/>
        </a:p>
      </dgm:t>
    </dgm:pt>
    <dgm:pt modelId="{9133542C-3776-4FDD-B97D-9E2F2B0B7610}">
      <dgm:prSet phldrT="[Текст]"/>
      <dgm:spPr/>
      <dgm:t>
        <a:bodyPr/>
        <a:lstStyle/>
        <a:p>
          <a:r>
            <a:rPr lang="ru-RU" dirty="0" smtClean="0"/>
            <a:t>Игра «Снег» - подбор однокоренных  слов</a:t>
          </a:r>
          <a:endParaRPr lang="ru-RU" dirty="0"/>
        </a:p>
      </dgm:t>
    </dgm:pt>
    <dgm:pt modelId="{8966F9A9-19BC-4128-A8D2-2836D1E5E84F}" type="parTrans" cxnId="{120030A1-863A-4C7A-AD06-D0F460F404F7}">
      <dgm:prSet/>
      <dgm:spPr/>
      <dgm:t>
        <a:bodyPr/>
        <a:lstStyle/>
        <a:p>
          <a:endParaRPr lang="ru-RU"/>
        </a:p>
      </dgm:t>
    </dgm:pt>
    <dgm:pt modelId="{941B3550-D44F-4E62-B5DA-D6FA311621F4}" type="sibTrans" cxnId="{120030A1-863A-4C7A-AD06-D0F460F404F7}">
      <dgm:prSet/>
      <dgm:spPr/>
      <dgm:t>
        <a:bodyPr/>
        <a:lstStyle/>
        <a:p>
          <a:endParaRPr lang="ru-RU"/>
        </a:p>
      </dgm:t>
    </dgm:pt>
    <dgm:pt modelId="{4015B2FE-ECD1-4232-B1A2-170E18E1D9A7}">
      <dgm:prSet/>
      <dgm:spPr/>
      <dgm:t>
        <a:bodyPr/>
        <a:lstStyle/>
        <a:p>
          <a:r>
            <a:rPr lang="ru-RU" dirty="0" smtClean="0"/>
            <a:t>Итог занятия – демонстрация  усвоенного в ходе  проекта </a:t>
          </a:r>
          <a:endParaRPr lang="ru-RU" dirty="0"/>
        </a:p>
      </dgm:t>
    </dgm:pt>
    <dgm:pt modelId="{C3A67822-5BA3-4378-9BD0-E9EE15E2292F}" type="parTrans" cxnId="{60F6ACA6-729D-4FB7-879D-0ADA325DDF5A}">
      <dgm:prSet/>
      <dgm:spPr/>
      <dgm:t>
        <a:bodyPr/>
        <a:lstStyle/>
        <a:p>
          <a:endParaRPr lang="ru-RU"/>
        </a:p>
      </dgm:t>
    </dgm:pt>
    <dgm:pt modelId="{70541560-8C9E-495C-B91F-BF029FFC2CF1}" type="sibTrans" cxnId="{60F6ACA6-729D-4FB7-879D-0ADA325DDF5A}">
      <dgm:prSet/>
      <dgm:spPr/>
      <dgm:t>
        <a:bodyPr/>
        <a:lstStyle/>
        <a:p>
          <a:endParaRPr lang="ru-RU"/>
        </a:p>
      </dgm:t>
    </dgm:pt>
    <dgm:pt modelId="{B9AF4B20-95FB-40A7-80D4-009779A2FD7A}">
      <dgm:prSet/>
      <dgm:spPr/>
      <dgm:t>
        <a:bodyPr/>
        <a:lstStyle/>
        <a:p>
          <a:r>
            <a:rPr lang="ru-RU" dirty="0" smtClean="0"/>
            <a:t>Составление рассказа  по  опорным картинкам</a:t>
          </a:r>
          <a:endParaRPr lang="ru-RU" dirty="0"/>
        </a:p>
      </dgm:t>
    </dgm:pt>
    <dgm:pt modelId="{56D7E500-5A0F-44A8-99ED-223E1CB472C3}" type="parTrans" cxnId="{0DF6F0BD-3B7F-4E5C-8225-BDEE52A8FADC}">
      <dgm:prSet/>
      <dgm:spPr/>
      <dgm:t>
        <a:bodyPr/>
        <a:lstStyle/>
        <a:p>
          <a:endParaRPr lang="ru-RU"/>
        </a:p>
      </dgm:t>
    </dgm:pt>
    <dgm:pt modelId="{224030A4-C604-40CC-B51E-DD1F317357B4}" type="sibTrans" cxnId="{0DF6F0BD-3B7F-4E5C-8225-BDEE52A8FADC}">
      <dgm:prSet/>
      <dgm:spPr/>
      <dgm:t>
        <a:bodyPr/>
        <a:lstStyle/>
        <a:p>
          <a:endParaRPr lang="ru-RU"/>
        </a:p>
      </dgm:t>
    </dgm:pt>
    <dgm:pt modelId="{60650FC9-0047-43AF-8D96-68F7A1E518AE}">
      <dgm:prSet/>
      <dgm:spPr/>
      <dgm:t>
        <a:bodyPr/>
        <a:lstStyle/>
        <a:p>
          <a:r>
            <a:rPr lang="ru-RU" dirty="0" smtClean="0"/>
            <a:t>Изготовление  подарков для  гостей</a:t>
          </a:r>
          <a:endParaRPr lang="ru-RU" dirty="0"/>
        </a:p>
      </dgm:t>
    </dgm:pt>
    <dgm:pt modelId="{5AD6744B-9EB2-4858-B5CD-43B055AE080D}" type="parTrans" cxnId="{1E676D9C-F755-485B-A4C1-FB8E1749AD8A}">
      <dgm:prSet/>
      <dgm:spPr/>
      <dgm:t>
        <a:bodyPr/>
        <a:lstStyle/>
        <a:p>
          <a:endParaRPr lang="ru-RU"/>
        </a:p>
      </dgm:t>
    </dgm:pt>
    <dgm:pt modelId="{A2448BA7-A8F6-498A-8F8D-84C6B21D0E4F}" type="sibTrans" cxnId="{1E676D9C-F755-485B-A4C1-FB8E1749AD8A}">
      <dgm:prSet/>
      <dgm:spPr/>
      <dgm:t>
        <a:bodyPr/>
        <a:lstStyle/>
        <a:p>
          <a:endParaRPr lang="ru-RU"/>
        </a:p>
      </dgm:t>
    </dgm:pt>
    <dgm:pt modelId="{4BBA72EF-9052-4964-982F-0568BAFACC9E}">
      <dgm:prSet/>
      <dgm:spPr/>
      <dgm:t>
        <a:bodyPr/>
        <a:lstStyle/>
        <a:p>
          <a:r>
            <a:rPr lang="ru-RU" dirty="0" smtClean="0"/>
            <a:t>Заключительная  беседа</a:t>
          </a:r>
          <a:endParaRPr lang="ru-RU" dirty="0"/>
        </a:p>
      </dgm:t>
    </dgm:pt>
    <dgm:pt modelId="{F2C95E02-5152-4E79-92D4-83830437E170}" type="parTrans" cxnId="{1C8A411E-5435-43C6-9C3B-AD94DC526671}">
      <dgm:prSet/>
      <dgm:spPr/>
      <dgm:t>
        <a:bodyPr/>
        <a:lstStyle/>
        <a:p>
          <a:endParaRPr lang="ru-RU"/>
        </a:p>
      </dgm:t>
    </dgm:pt>
    <dgm:pt modelId="{B5EEC7CA-AC6C-4A4C-9A0B-EEAF3C0C6093}" type="sibTrans" cxnId="{1C8A411E-5435-43C6-9C3B-AD94DC526671}">
      <dgm:prSet/>
      <dgm:spPr/>
      <dgm:t>
        <a:bodyPr/>
        <a:lstStyle/>
        <a:p>
          <a:endParaRPr lang="ru-RU"/>
        </a:p>
      </dgm:t>
    </dgm:pt>
    <dgm:pt modelId="{15C64A4B-1461-4691-9DE6-75DA40F06436}" type="pres">
      <dgm:prSet presAssocID="{8E7EA182-32ED-493E-A2DE-6B36105725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6E5DD6-81D2-4CB1-B141-47194D4AA0BC}" type="pres">
      <dgm:prSet presAssocID="{4015B2FE-ECD1-4232-B1A2-170E18E1D9A7}" presName="boxAndChildren" presStyleCnt="0"/>
      <dgm:spPr/>
    </dgm:pt>
    <dgm:pt modelId="{C49CE01F-CFAD-437B-9518-EDB34844A6C5}" type="pres">
      <dgm:prSet presAssocID="{4015B2FE-ECD1-4232-B1A2-170E18E1D9A7}" presName="parentTextBox" presStyleLbl="node1" presStyleIdx="0" presStyleCnt="4" custScaleY="68884"/>
      <dgm:spPr/>
      <dgm:t>
        <a:bodyPr/>
        <a:lstStyle/>
        <a:p>
          <a:endParaRPr lang="ru-RU"/>
        </a:p>
      </dgm:t>
    </dgm:pt>
    <dgm:pt modelId="{ED9DBDB7-8B50-461B-99A4-C0A543094B0F}" type="pres">
      <dgm:prSet presAssocID="{4015B2FE-ECD1-4232-B1A2-170E18E1D9A7}" presName="entireBox" presStyleLbl="node1" presStyleIdx="0" presStyleCnt="4" custLinFactNeighborX="520" custLinFactNeighborY="5044"/>
      <dgm:spPr/>
      <dgm:t>
        <a:bodyPr/>
        <a:lstStyle/>
        <a:p>
          <a:endParaRPr lang="ru-RU"/>
        </a:p>
      </dgm:t>
    </dgm:pt>
    <dgm:pt modelId="{48D5F06E-07CD-4D56-9FD0-C9EE128624BD}" type="pres">
      <dgm:prSet presAssocID="{4015B2FE-ECD1-4232-B1A2-170E18E1D9A7}" presName="descendantBox" presStyleCnt="0"/>
      <dgm:spPr/>
    </dgm:pt>
    <dgm:pt modelId="{A362FBEE-D7FF-4849-8C6F-8757FC5CB01B}" type="pres">
      <dgm:prSet presAssocID="{60650FC9-0047-43AF-8D96-68F7A1E518AE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202B-114C-412D-B2AA-ADB331DE0AAD}" type="pres">
      <dgm:prSet presAssocID="{4BBA72EF-9052-4964-982F-0568BAFACC9E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DF96-B8DE-4018-8709-E479F677FACC}" type="pres">
      <dgm:prSet presAssocID="{FCFAACE8-CA10-40F7-B59A-461DAB750DDA}" presName="sp" presStyleCnt="0"/>
      <dgm:spPr/>
    </dgm:pt>
    <dgm:pt modelId="{25BDF522-6448-4EFE-B115-CA4F612AD269}" type="pres">
      <dgm:prSet presAssocID="{31E4D563-F087-42E3-99E0-6CD23BD59A38}" presName="arrowAndChildren" presStyleCnt="0"/>
      <dgm:spPr/>
    </dgm:pt>
    <dgm:pt modelId="{09B4EA6F-3882-4C4C-967B-9A6559478D83}" type="pres">
      <dgm:prSet presAssocID="{31E4D563-F087-42E3-99E0-6CD23BD59A3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AECBA423-6D92-4368-B76C-68762C36070B}" type="pres">
      <dgm:prSet presAssocID="{31E4D563-F087-42E3-99E0-6CD23BD59A38}" presName="arrow" presStyleLbl="node1" presStyleIdx="1" presStyleCnt="4"/>
      <dgm:spPr/>
      <dgm:t>
        <a:bodyPr/>
        <a:lstStyle/>
        <a:p>
          <a:endParaRPr lang="ru-RU"/>
        </a:p>
      </dgm:t>
    </dgm:pt>
    <dgm:pt modelId="{D7188AB2-0D90-4998-9382-F25B0AF721EC}" type="pres">
      <dgm:prSet presAssocID="{31E4D563-F087-42E3-99E0-6CD23BD59A38}" presName="descendantArrow" presStyleCnt="0"/>
      <dgm:spPr/>
    </dgm:pt>
    <dgm:pt modelId="{A5667C93-D247-4649-A1A5-999DB79CBCE7}" type="pres">
      <dgm:prSet presAssocID="{0E3B6820-E58E-4AD0-B33F-E841B3B8A430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959A7-939A-40C4-8307-38E43BA0FD80}" type="pres">
      <dgm:prSet presAssocID="{9133542C-3776-4FDD-B97D-9E2F2B0B7610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ACF8F-4E93-4E7A-823F-D3FFE3E65824}" type="pres">
      <dgm:prSet presAssocID="{B9AF4B20-95FB-40A7-80D4-009779A2FD7A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089A-9C7E-48D3-A5E5-49B083225B08}" type="pres">
      <dgm:prSet presAssocID="{A102E65D-9E68-429A-A031-DB4076C4FC99}" presName="sp" presStyleCnt="0"/>
      <dgm:spPr/>
    </dgm:pt>
    <dgm:pt modelId="{5920D5EB-8A32-4F91-B624-56FA482C070C}" type="pres">
      <dgm:prSet presAssocID="{2BFC7EE6-368F-4B44-BB37-EE90A575A4FF}" presName="arrowAndChildren" presStyleCnt="0"/>
      <dgm:spPr/>
    </dgm:pt>
    <dgm:pt modelId="{0C246A0F-B38B-4D17-878D-F15472202115}" type="pres">
      <dgm:prSet presAssocID="{2BFC7EE6-368F-4B44-BB37-EE90A575A4F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55FC6AA-8F13-4C30-B4F2-EB87AF1A5EF8}" type="pres">
      <dgm:prSet presAssocID="{2BFC7EE6-368F-4B44-BB37-EE90A575A4FF}" presName="arrow" presStyleLbl="node1" presStyleIdx="2" presStyleCnt="4"/>
      <dgm:spPr/>
      <dgm:t>
        <a:bodyPr/>
        <a:lstStyle/>
        <a:p>
          <a:endParaRPr lang="ru-RU"/>
        </a:p>
      </dgm:t>
    </dgm:pt>
    <dgm:pt modelId="{BD71C87D-E70E-497C-95DA-40FEB5F98BFE}" type="pres">
      <dgm:prSet presAssocID="{2BFC7EE6-368F-4B44-BB37-EE90A575A4FF}" presName="descendantArrow" presStyleCnt="0"/>
      <dgm:spPr/>
    </dgm:pt>
    <dgm:pt modelId="{8157DCD7-87FA-4D5B-A1B7-1E5C7A627373}" type="pres">
      <dgm:prSet presAssocID="{23F80139-118D-43FE-8F1B-4F20175D013A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BB2DF-CC1F-4027-8BE5-E76F795D3B66}" type="pres">
      <dgm:prSet presAssocID="{C36EE89B-48F6-4D35-9404-DD64822CBCE6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E0F9-C216-4317-B1D9-7271C97770B6}" type="pres">
      <dgm:prSet presAssocID="{5A623496-02EE-4E17-86C4-60212B81D535}" presName="sp" presStyleCnt="0"/>
      <dgm:spPr/>
    </dgm:pt>
    <dgm:pt modelId="{1DCB84FF-C83E-4445-988A-A13177044B98}" type="pres">
      <dgm:prSet presAssocID="{E4E14BB7-3840-4C17-8889-E80E8F1168A7}" presName="arrowAndChildren" presStyleCnt="0"/>
      <dgm:spPr/>
    </dgm:pt>
    <dgm:pt modelId="{4BA628F0-BAD7-4F56-A150-71FEDDD6868C}" type="pres">
      <dgm:prSet presAssocID="{E4E14BB7-3840-4C17-8889-E80E8F1168A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9695EE3-FEC2-4A23-98B2-FF71E17D2D22}" type="pres">
      <dgm:prSet presAssocID="{E4E14BB7-3840-4C17-8889-E80E8F1168A7}" presName="arrow" presStyleLbl="node1" presStyleIdx="3" presStyleCnt="4" custLinFactNeighborY="-1145"/>
      <dgm:spPr/>
      <dgm:t>
        <a:bodyPr/>
        <a:lstStyle/>
        <a:p>
          <a:endParaRPr lang="ru-RU"/>
        </a:p>
      </dgm:t>
    </dgm:pt>
    <dgm:pt modelId="{0755CF25-168F-4C1A-B7F2-57F8717933F6}" type="pres">
      <dgm:prSet presAssocID="{E4E14BB7-3840-4C17-8889-E80E8F1168A7}" presName="descendantArrow" presStyleCnt="0"/>
      <dgm:spPr/>
    </dgm:pt>
    <dgm:pt modelId="{2C3F6D61-5D2A-4ABB-96C6-810B0FB69EEA}" type="pres">
      <dgm:prSet presAssocID="{269E5D47-6937-4E2A-B01F-C3D61C09B4E0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99194-870F-4203-8FDB-1D9428C0F68F}" type="pres">
      <dgm:prSet presAssocID="{C3B883C4-9C9E-473F-8966-A9023F5F9EDC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6F0BD-3B7F-4E5C-8225-BDEE52A8FADC}" srcId="{31E4D563-F087-42E3-99E0-6CD23BD59A38}" destId="{B9AF4B20-95FB-40A7-80D4-009779A2FD7A}" srcOrd="2" destOrd="0" parTransId="{56D7E500-5A0F-44A8-99ED-223E1CB472C3}" sibTransId="{224030A4-C604-40CC-B51E-DD1F317357B4}"/>
    <dgm:cxn modelId="{120030A1-863A-4C7A-AD06-D0F460F404F7}" srcId="{31E4D563-F087-42E3-99E0-6CD23BD59A38}" destId="{9133542C-3776-4FDD-B97D-9E2F2B0B7610}" srcOrd="1" destOrd="0" parTransId="{8966F9A9-19BC-4128-A8D2-2836D1E5E84F}" sibTransId="{941B3550-D44F-4E62-B5DA-D6FA311621F4}"/>
    <dgm:cxn modelId="{1E676D9C-F755-485B-A4C1-FB8E1749AD8A}" srcId="{4015B2FE-ECD1-4232-B1A2-170E18E1D9A7}" destId="{60650FC9-0047-43AF-8D96-68F7A1E518AE}" srcOrd="0" destOrd="0" parTransId="{5AD6744B-9EB2-4858-B5CD-43B055AE080D}" sibTransId="{A2448BA7-A8F6-498A-8F8D-84C6B21D0E4F}"/>
    <dgm:cxn modelId="{12B5B242-C521-4885-A196-F0180E8A4D36}" type="presOf" srcId="{23F80139-118D-43FE-8F1B-4F20175D013A}" destId="{8157DCD7-87FA-4D5B-A1B7-1E5C7A627373}" srcOrd="0" destOrd="0" presId="urn:microsoft.com/office/officeart/2005/8/layout/process4"/>
    <dgm:cxn modelId="{CC9F6B44-900E-4CCB-8693-3DC72E34A887}" type="presOf" srcId="{31E4D563-F087-42E3-99E0-6CD23BD59A38}" destId="{AECBA423-6D92-4368-B76C-68762C36070B}" srcOrd="1" destOrd="0" presId="urn:microsoft.com/office/officeart/2005/8/layout/process4"/>
    <dgm:cxn modelId="{44A809D7-DAA0-47EF-88F1-14AF985CBC71}" srcId="{8E7EA182-32ED-493E-A2DE-6B361057258B}" destId="{E4E14BB7-3840-4C17-8889-E80E8F1168A7}" srcOrd="0" destOrd="0" parTransId="{3A975087-D91D-47AA-8604-B92484D4169F}" sibTransId="{5A623496-02EE-4E17-86C4-60212B81D535}"/>
    <dgm:cxn modelId="{369B617E-E06C-449F-B2E9-8482FDBC0C6E}" srcId="{2BFC7EE6-368F-4B44-BB37-EE90A575A4FF}" destId="{23F80139-118D-43FE-8F1B-4F20175D013A}" srcOrd="0" destOrd="0" parTransId="{2DFFE62C-1614-4616-8EF1-F6DEC31FF292}" sibTransId="{50FF0CEB-06F7-405F-96D5-E3D3055A7373}"/>
    <dgm:cxn modelId="{50DC0070-94E0-4401-BE99-095D4030FF76}" type="presOf" srcId="{B9AF4B20-95FB-40A7-80D4-009779A2FD7A}" destId="{542ACF8F-4E93-4E7A-823F-D3FFE3E65824}" srcOrd="0" destOrd="0" presId="urn:microsoft.com/office/officeart/2005/8/layout/process4"/>
    <dgm:cxn modelId="{0FFD3CD7-5BD0-44A1-816A-4E33EF13DD54}" type="presOf" srcId="{C3B883C4-9C9E-473F-8966-A9023F5F9EDC}" destId="{E2299194-870F-4203-8FDB-1D9428C0F68F}" srcOrd="0" destOrd="0" presId="urn:microsoft.com/office/officeart/2005/8/layout/process4"/>
    <dgm:cxn modelId="{E15D4B53-7D2C-413F-81C8-7A4FDB02E2AF}" srcId="{E4E14BB7-3840-4C17-8889-E80E8F1168A7}" destId="{C3B883C4-9C9E-473F-8966-A9023F5F9EDC}" srcOrd="1" destOrd="0" parTransId="{2CA76F16-72E3-40E7-8FC6-72EE115CC6B6}" sibTransId="{F9ACB931-220E-43C2-A621-2E772F764A32}"/>
    <dgm:cxn modelId="{60F6ACA6-729D-4FB7-879D-0ADA325DDF5A}" srcId="{8E7EA182-32ED-493E-A2DE-6B361057258B}" destId="{4015B2FE-ECD1-4232-B1A2-170E18E1D9A7}" srcOrd="3" destOrd="0" parTransId="{C3A67822-5BA3-4378-9BD0-E9EE15E2292F}" sibTransId="{70541560-8C9E-495C-B91F-BF029FFC2CF1}"/>
    <dgm:cxn modelId="{B0400C2B-1FBA-4F0E-9E85-C61CBB974E4C}" type="presOf" srcId="{E4E14BB7-3840-4C17-8889-E80E8F1168A7}" destId="{69695EE3-FEC2-4A23-98B2-FF71E17D2D22}" srcOrd="1" destOrd="0" presId="urn:microsoft.com/office/officeart/2005/8/layout/process4"/>
    <dgm:cxn modelId="{AAE5A65B-569C-4AC8-BDC4-337218F4112D}" type="presOf" srcId="{9133542C-3776-4FDD-B97D-9E2F2B0B7610}" destId="{F4D959A7-939A-40C4-8307-38E43BA0FD80}" srcOrd="0" destOrd="0" presId="urn:microsoft.com/office/officeart/2005/8/layout/process4"/>
    <dgm:cxn modelId="{38674905-CABA-4D75-B81B-3B15B20FD3B5}" srcId="{E4E14BB7-3840-4C17-8889-E80E8F1168A7}" destId="{269E5D47-6937-4E2A-B01F-C3D61C09B4E0}" srcOrd="0" destOrd="0" parTransId="{B8ADCF11-8B4E-4288-9D33-EB95FD58B5DF}" sibTransId="{D091F510-1C5D-4D5A-BD66-3B322DB513CA}"/>
    <dgm:cxn modelId="{82EEBCA4-402B-41F8-9D63-A44E9E00E028}" type="presOf" srcId="{4015B2FE-ECD1-4232-B1A2-170E18E1D9A7}" destId="{C49CE01F-CFAD-437B-9518-EDB34844A6C5}" srcOrd="0" destOrd="0" presId="urn:microsoft.com/office/officeart/2005/8/layout/process4"/>
    <dgm:cxn modelId="{1F6621C9-A84B-465D-B68C-AAC47CCE6A7F}" type="presOf" srcId="{269E5D47-6937-4E2A-B01F-C3D61C09B4E0}" destId="{2C3F6D61-5D2A-4ABB-96C6-810B0FB69EEA}" srcOrd="0" destOrd="0" presId="urn:microsoft.com/office/officeart/2005/8/layout/process4"/>
    <dgm:cxn modelId="{8C2A3749-B36B-42FC-9D48-318E6CF44A1F}" type="presOf" srcId="{C36EE89B-48F6-4D35-9404-DD64822CBCE6}" destId="{307BB2DF-CC1F-4027-8BE5-E76F795D3B66}" srcOrd="0" destOrd="0" presId="urn:microsoft.com/office/officeart/2005/8/layout/process4"/>
    <dgm:cxn modelId="{9A4D9629-7AA4-4CBC-813A-E620A47A3399}" type="presOf" srcId="{60650FC9-0047-43AF-8D96-68F7A1E518AE}" destId="{A362FBEE-D7FF-4849-8C6F-8757FC5CB01B}" srcOrd="0" destOrd="0" presId="urn:microsoft.com/office/officeart/2005/8/layout/process4"/>
    <dgm:cxn modelId="{1C8A411E-5435-43C6-9C3B-AD94DC526671}" srcId="{4015B2FE-ECD1-4232-B1A2-170E18E1D9A7}" destId="{4BBA72EF-9052-4964-982F-0568BAFACC9E}" srcOrd="1" destOrd="0" parTransId="{F2C95E02-5152-4E79-92D4-83830437E170}" sibTransId="{B5EEC7CA-AC6C-4A4C-9A0B-EEAF3C0C6093}"/>
    <dgm:cxn modelId="{40144E98-A83A-4603-97D5-7CE8C2E26D4F}" srcId="{31E4D563-F087-42E3-99E0-6CD23BD59A38}" destId="{0E3B6820-E58E-4AD0-B33F-E841B3B8A430}" srcOrd="0" destOrd="0" parTransId="{4ABA9C9C-83C9-46F6-81F0-28773453A6E0}" sibTransId="{458342A3-8856-4E64-B3C6-D47AA3A3FE97}"/>
    <dgm:cxn modelId="{5AB78D8B-CBE5-4FE2-B780-664470EAC12A}" type="presOf" srcId="{4015B2FE-ECD1-4232-B1A2-170E18E1D9A7}" destId="{ED9DBDB7-8B50-461B-99A4-C0A543094B0F}" srcOrd="1" destOrd="0" presId="urn:microsoft.com/office/officeart/2005/8/layout/process4"/>
    <dgm:cxn modelId="{3E5907D5-358E-4684-9037-B5A7F70FE1E3}" type="presOf" srcId="{E4E14BB7-3840-4C17-8889-E80E8F1168A7}" destId="{4BA628F0-BAD7-4F56-A150-71FEDDD6868C}" srcOrd="0" destOrd="0" presId="urn:microsoft.com/office/officeart/2005/8/layout/process4"/>
    <dgm:cxn modelId="{E66BE719-0B7C-449B-ADF1-105902EC04EB}" srcId="{2BFC7EE6-368F-4B44-BB37-EE90A575A4FF}" destId="{C36EE89B-48F6-4D35-9404-DD64822CBCE6}" srcOrd="1" destOrd="0" parTransId="{579F770E-D86C-4E26-9ADA-7013FA6CB9A3}" sibTransId="{EBCF9160-ED1D-4AE8-A5F7-25B694AA83DD}"/>
    <dgm:cxn modelId="{75E4561C-2B92-412C-8351-B4369E30746E}" type="presOf" srcId="{2BFC7EE6-368F-4B44-BB37-EE90A575A4FF}" destId="{0C246A0F-B38B-4D17-878D-F15472202115}" srcOrd="0" destOrd="0" presId="urn:microsoft.com/office/officeart/2005/8/layout/process4"/>
    <dgm:cxn modelId="{C438234E-6648-4059-8BF9-B4130364E952}" type="presOf" srcId="{2BFC7EE6-368F-4B44-BB37-EE90A575A4FF}" destId="{555FC6AA-8F13-4C30-B4F2-EB87AF1A5EF8}" srcOrd="1" destOrd="0" presId="urn:microsoft.com/office/officeart/2005/8/layout/process4"/>
    <dgm:cxn modelId="{9D2AFD6E-3A85-4B74-8297-F13CD17A2EBD}" type="presOf" srcId="{4BBA72EF-9052-4964-982F-0568BAFACC9E}" destId="{DAB3202B-114C-412D-B2AA-ADB331DE0AAD}" srcOrd="0" destOrd="0" presId="urn:microsoft.com/office/officeart/2005/8/layout/process4"/>
    <dgm:cxn modelId="{757FCDC5-3BDF-47FC-9B66-70CEC765B1C0}" type="presOf" srcId="{31E4D563-F087-42E3-99E0-6CD23BD59A38}" destId="{09B4EA6F-3882-4C4C-967B-9A6559478D83}" srcOrd="0" destOrd="0" presId="urn:microsoft.com/office/officeart/2005/8/layout/process4"/>
    <dgm:cxn modelId="{2B8A3CB7-6B13-4B07-A519-7109AE031528}" type="presOf" srcId="{0E3B6820-E58E-4AD0-B33F-E841B3B8A430}" destId="{A5667C93-D247-4649-A1A5-999DB79CBCE7}" srcOrd="0" destOrd="0" presId="urn:microsoft.com/office/officeart/2005/8/layout/process4"/>
    <dgm:cxn modelId="{24F8E74F-2903-4385-AC29-E60CC413DD88}" srcId="{8E7EA182-32ED-493E-A2DE-6B361057258B}" destId="{2BFC7EE6-368F-4B44-BB37-EE90A575A4FF}" srcOrd="1" destOrd="0" parTransId="{30C8D3B6-1CFB-4CA0-BF20-9F65F44023BB}" sibTransId="{A102E65D-9E68-429A-A031-DB4076C4FC99}"/>
    <dgm:cxn modelId="{027DCB4D-BE23-41F1-9F74-69452B458133}" type="presOf" srcId="{8E7EA182-32ED-493E-A2DE-6B361057258B}" destId="{15C64A4B-1461-4691-9DE6-75DA40F06436}" srcOrd="0" destOrd="0" presId="urn:microsoft.com/office/officeart/2005/8/layout/process4"/>
    <dgm:cxn modelId="{25CF8E01-115F-4639-A921-38C34273FF15}" srcId="{8E7EA182-32ED-493E-A2DE-6B361057258B}" destId="{31E4D563-F087-42E3-99E0-6CD23BD59A38}" srcOrd="2" destOrd="0" parTransId="{D5AB59BB-CB51-496E-B78C-7F7BCE64A8A5}" sibTransId="{FCFAACE8-CA10-40F7-B59A-461DAB750DDA}"/>
    <dgm:cxn modelId="{6E404008-CEA5-415F-AF5B-E26C6F58155B}" type="presParOf" srcId="{15C64A4B-1461-4691-9DE6-75DA40F06436}" destId="{E26E5DD6-81D2-4CB1-B141-47194D4AA0BC}" srcOrd="0" destOrd="0" presId="urn:microsoft.com/office/officeart/2005/8/layout/process4"/>
    <dgm:cxn modelId="{B619063D-F92A-43A3-B278-1ACBCA08DB78}" type="presParOf" srcId="{E26E5DD6-81D2-4CB1-B141-47194D4AA0BC}" destId="{C49CE01F-CFAD-437B-9518-EDB34844A6C5}" srcOrd="0" destOrd="0" presId="urn:microsoft.com/office/officeart/2005/8/layout/process4"/>
    <dgm:cxn modelId="{7D86326A-37CF-4243-B733-97A9355F2C4F}" type="presParOf" srcId="{E26E5DD6-81D2-4CB1-B141-47194D4AA0BC}" destId="{ED9DBDB7-8B50-461B-99A4-C0A543094B0F}" srcOrd="1" destOrd="0" presId="urn:microsoft.com/office/officeart/2005/8/layout/process4"/>
    <dgm:cxn modelId="{A1E2E0AF-C87D-4301-A64F-3005213F1295}" type="presParOf" srcId="{E26E5DD6-81D2-4CB1-B141-47194D4AA0BC}" destId="{48D5F06E-07CD-4D56-9FD0-C9EE128624BD}" srcOrd="2" destOrd="0" presId="urn:microsoft.com/office/officeart/2005/8/layout/process4"/>
    <dgm:cxn modelId="{1BCAD4E0-5A26-4BF7-B97E-3CC4C9A71AC7}" type="presParOf" srcId="{48D5F06E-07CD-4D56-9FD0-C9EE128624BD}" destId="{A362FBEE-D7FF-4849-8C6F-8757FC5CB01B}" srcOrd="0" destOrd="0" presId="urn:microsoft.com/office/officeart/2005/8/layout/process4"/>
    <dgm:cxn modelId="{BAD87F2B-D27E-4364-9DC0-88DD33A13FF9}" type="presParOf" srcId="{48D5F06E-07CD-4D56-9FD0-C9EE128624BD}" destId="{DAB3202B-114C-412D-B2AA-ADB331DE0AAD}" srcOrd="1" destOrd="0" presId="urn:microsoft.com/office/officeart/2005/8/layout/process4"/>
    <dgm:cxn modelId="{086DF634-7F3E-4281-BA7C-AD8B51872097}" type="presParOf" srcId="{15C64A4B-1461-4691-9DE6-75DA40F06436}" destId="{282FDF96-B8DE-4018-8709-E479F677FACC}" srcOrd="1" destOrd="0" presId="urn:microsoft.com/office/officeart/2005/8/layout/process4"/>
    <dgm:cxn modelId="{DCB34F66-E9F8-4BFD-8EAF-AC5A2AD310B1}" type="presParOf" srcId="{15C64A4B-1461-4691-9DE6-75DA40F06436}" destId="{25BDF522-6448-4EFE-B115-CA4F612AD269}" srcOrd="2" destOrd="0" presId="urn:microsoft.com/office/officeart/2005/8/layout/process4"/>
    <dgm:cxn modelId="{C850B3EC-CB8C-4871-841C-FD2E89F71E88}" type="presParOf" srcId="{25BDF522-6448-4EFE-B115-CA4F612AD269}" destId="{09B4EA6F-3882-4C4C-967B-9A6559478D83}" srcOrd="0" destOrd="0" presId="urn:microsoft.com/office/officeart/2005/8/layout/process4"/>
    <dgm:cxn modelId="{518A3B27-FA7F-4AE8-8F97-9EEC1A44B9AC}" type="presParOf" srcId="{25BDF522-6448-4EFE-B115-CA4F612AD269}" destId="{AECBA423-6D92-4368-B76C-68762C36070B}" srcOrd="1" destOrd="0" presId="urn:microsoft.com/office/officeart/2005/8/layout/process4"/>
    <dgm:cxn modelId="{D06193A0-96C3-4187-96E6-E5B3A644A97A}" type="presParOf" srcId="{25BDF522-6448-4EFE-B115-CA4F612AD269}" destId="{D7188AB2-0D90-4998-9382-F25B0AF721EC}" srcOrd="2" destOrd="0" presId="urn:microsoft.com/office/officeart/2005/8/layout/process4"/>
    <dgm:cxn modelId="{32768815-1462-41B9-9F24-B24A5E7477BF}" type="presParOf" srcId="{D7188AB2-0D90-4998-9382-F25B0AF721EC}" destId="{A5667C93-D247-4649-A1A5-999DB79CBCE7}" srcOrd="0" destOrd="0" presId="urn:microsoft.com/office/officeart/2005/8/layout/process4"/>
    <dgm:cxn modelId="{3F7EC2B5-4C7E-4826-A720-43872BB5D552}" type="presParOf" srcId="{D7188AB2-0D90-4998-9382-F25B0AF721EC}" destId="{F4D959A7-939A-40C4-8307-38E43BA0FD80}" srcOrd="1" destOrd="0" presId="urn:microsoft.com/office/officeart/2005/8/layout/process4"/>
    <dgm:cxn modelId="{E6A646B7-C233-4C8F-90A6-9EC83EE441BC}" type="presParOf" srcId="{D7188AB2-0D90-4998-9382-F25B0AF721EC}" destId="{542ACF8F-4E93-4E7A-823F-D3FFE3E65824}" srcOrd="2" destOrd="0" presId="urn:microsoft.com/office/officeart/2005/8/layout/process4"/>
    <dgm:cxn modelId="{BFA20ACC-6A5E-4439-B944-88B9FBFC6841}" type="presParOf" srcId="{15C64A4B-1461-4691-9DE6-75DA40F06436}" destId="{CDBA089A-9C7E-48D3-A5E5-49B083225B08}" srcOrd="3" destOrd="0" presId="urn:microsoft.com/office/officeart/2005/8/layout/process4"/>
    <dgm:cxn modelId="{CFCF7797-537D-42D7-8229-92ADDBE418C7}" type="presParOf" srcId="{15C64A4B-1461-4691-9DE6-75DA40F06436}" destId="{5920D5EB-8A32-4F91-B624-56FA482C070C}" srcOrd="4" destOrd="0" presId="urn:microsoft.com/office/officeart/2005/8/layout/process4"/>
    <dgm:cxn modelId="{76E3A452-21B3-474A-B1D9-5226B0A652F5}" type="presParOf" srcId="{5920D5EB-8A32-4F91-B624-56FA482C070C}" destId="{0C246A0F-B38B-4D17-878D-F15472202115}" srcOrd="0" destOrd="0" presId="urn:microsoft.com/office/officeart/2005/8/layout/process4"/>
    <dgm:cxn modelId="{B7735C0A-4F39-4608-8781-7EAE65FE9AA7}" type="presParOf" srcId="{5920D5EB-8A32-4F91-B624-56FA482C070C}" destId="{555FC6AA-8F13-4C30-B4F2-EB87AF1A5EF8}" srcOrd="1" destOrd="0" presId="urn:microsoft.com/office/officeart/2005/8/layout/process4"/>
    <dgm:cxn modelId="{5647A87E-4430-40E9-AE5C-99CC27CF163E}" type="presParOf" srcId="{5920D5EB-8A32-4F91-B624-56FA482C070C}" destId="{BD71C87D-E70E-497C-95DA-40FEB5F98BFE}" srcOrd="2" destOrd="0" presId="urn:microsoft.com/office/officeart/2005/8/layout/process4"/>
    <dgm:cxn modelId="{AD6DF32F-BF33-444E-8169-F9232CC5F245}" type="presParOf" srcId="{BD71C87D-E70E-497C-95DA-40FEB5F98BFE}" destId="{8157DCD7-87FA-4D5B-A1B7-1E5C7A627373}" srcOrd="0" destOrd="0" presId="urn:microsoft.com/office/officeart/2005/8/layout/process4"/>
    <dgm:cxn modelId="{F23122B1-E0BE-43A6-A3D7-3E3E12F30786}" type="presParOf" srcId="{BD71C87D-E70E-497C-95DA-40FEB5F98BFE}" destId="{307BB2DF-CC1F-4027-8BE5-E76F795D3B66}" srcOrd="1" destOrd="0" presId="urn:microsoft.com/office/officeart/2005/8/layout/process4"/>
    <dgm:cxn modelId="{D43FE3F6-2766-4574-A02C-D7710568B35F}" type="presParOf" srcId="{15C64A4B-1461-4691-9DE6-75DA40F06436}" destId="{97AEE0F9-C216-4317-B1D9-7271C97770B6}" srcOrd="5" destOrd="0" presId="urn:microsoft.com/office/officeart/2005/8/layout/process4"/>
    <dgm:cxn modelId="{DF983A0F-D866-4781-9675-8876239E68C4}" type="presParOf" srcId="{15C64A4B-1461-4691-9DE6-75DA40F06436}" destId="{1DCB84FF-C83E-4445-988A-A13177044B98}" srcOrd="6" destOrd="0" presId="urn:microsoft.com/office/officeart/2005/8/layout/process4"/>
    <dgm:cxn modelId="{8430D639-90A0-4E59-A632-27B869B1981D}" type="presParOf" srcId="{1DCB84FF-C83E-4445-988A-A13177044B98}" destId="{4BA628F0-BAD7-4F56-A150-71FEDDD6868C}" srcOrd="0" destOrd="0" presId="urn:microsoft.com/office/officeart/2005/8/layout/process4"/>
    <dgm:cxn modelId="{62B6400F-5C6A-4124-936A-BAC18D680356}" type="presParOf" srcId="{1DCB84FF-C83E-4445-988A-A13177044B98}" destId="{69695EE3-FEC2-4A23-98B2-FF71E17D2D22}" srcOrd="1" destOrd="0" presId="urn:microsoft.com/office/officeart/2005/8/layout/process4"/>
    <dgm:cxn modelId="{0651947A-3C46-460C-AF36-B2D832C04963}" type="presParOf" srcId="{1DCB84FF-C83E-4445-988A-A13177044B98}" destId="{0755CF25-168F-4C1A-B7F2-57F8717933F6}" srcOrd="2" destOrd="0" presId="urn:microsoft.com/office/officeart/2005/8/layout/process4"/>
    <dgm:cxn modelId="{57374847-B2CB-463A-ABB5-061759D9694C}" type="presParOf" srcId="{0755CF25-168F-4C1A-B7F2-57F8717933F6}" destId="{2C3F6D61-5D2A-4ABB-96C6-810B0FB69EEA}" srcOrd="0" destOrd="0" presId="urn:microsoft.com/office/officeart/2005/8/layout/process4"/>
    <dgm:cxn modelId="{F5B9319B-9038-461E-8C01-7BE5DFF0E391}" type="presParOf" srcId="{0755CF25-168F-4C1A-B7F2-57F8717933F6}" destId="{E2299194-870F-4203-8FDB-1D9428C0F68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7EA182-32ED-493E-A2DE-6B361057258B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14BB7-3840-4C17-8889-E80E8F1168A7}">
      <dgm:prSet phldrT="[Текст]"/>
      <dgm:spPr/>
      <dgm:t>
        <a:bodyPr/>
        <a:lstStyle/>
        <a:p>
          <a:r>
            <a:rPr lang="ru-RU" dirty="0" smtClean="0"/>
            <a:t>Актуализация  темы</a:t>
          </a:r>
          <a:endParaRPr lang="ru-RU" dirty="0"/>
        </a:p>
      </dgm:t>
    </dgm:pt>
    <dgm:pt modelId="{3A975087-D91D-47AA-8604-B92484D4169F}" type="parTrans" cxnId="{44A809D7-DAA0-47EF-88F1-14AF985CBC71}">
      <dgm:prSet/>
      <dgm:spPr/>
      <dgm:t>
        <a:bodyPr/>
        <a:lstStyle/>
        <a:p>
          <a:endParaRPr lang="ru-RU"/>
        </a:p>
      </dgm:t>
    </dgm:pt>
    <dgm:pt modelId="{5A623496-02EE-4E17-86C4-60212B81D535}" type="sibTrans" cxnId="{44A809D7-DAA0-47EF-88F1-14AF985CBC71}">
      <dgm:prSet/>
      <dgm:spPr/>
      <dgm:t>
        <a:bodyPr/>
        <a:lstStyle/>
        <a:p>
          <a:endParaRPr lang="ru-RU"/>
        </a:p>
      </dgm:t>
    </dgm:pt>
    <dgm:pt modelId="{269E5D47-6937-4E2A-B01F-C3D61C09B4E0}">
      <dgm:prSet phldrT="[Текст]"/>
      <dgm:spPr/>
      <dgm:t>
        <a:bodyPr/>
        <a:lstStyle/>
        <a:p>
          <a:r>
            <a:rPr lang="ru-RU" dirty="0" smtClean="0"/>
            <a:t>Дидактическая  игра «Узнай мелодию»</a:t>
          </a:r>
          <a:endParaRPr lang="ru-RU" dirty="0"/>
        </a:p>
      </dgm:t>
    </dgm:pt>
    <dgm:pt modelId="{B8ADCF11-8B4E-4288-9D33-EB95FD58B5DF}" type="parTrans" cxnId="{38674905-CABA-4D75-B81B-3B15B20FD3B5}">
      <dgm:prSet/>
      <dgm:spPr/>
      <dgm:t>
        <a:bodyPr/>
        <a:lstStyle/>
        <a:p>
          <a:endParaRPr lang="ru-RU"/>
        </a:p>
      </dgm:t>
    </dgm:pt>
    <dgm:pt modelId="{D091F510-1C5D-4D5A-BD66-3B322DB513CA}" type="sibTrans" cxnId="{38674905-CABA-4D75-B81B-3B15B20FD3B5}">
      <dgm:prSet/>
      <dgm:spPr/>
      <dgm:t>
        <a:bodyPr/>
        <a:lstStyle/>
        <a:p>
          <a:endParaRPr lang="ru-RU"/>
        </a:p>
      </dgm:t>
    </dgm:pt>
    <dgm:pt modelId="{C3B883C4-9C9E-473F-8966-A9023F5F9EDC}">
      <dgm:prSet phldrT="[Текст]"/>
      <dgm:spPr/>
      <dgm:t>
        <a:bodyPr/>
        <a:lstStyle/>
        <a:p>
          <a:r>
            <a:rPr lang="ru-RU" dirty="0" smtClean="0"/>
            <a:t>Затруднение, возникновение проблемы</a:t>
          </a:r>
          <a:endParaRPr lang="ru-RU" dirty="0"/>
        </a:p>
      </dgm:t>
    </dgm:pt>
    <dgm:pt modelId="{2CA76F16-72E3-40E7-8FC6-72EE115CC6B6}" type="parTrans" cxnId="{E15D4B53-7D2C-413F-81C8-7A4FDB02E2AF}">
      <dgm:prSet/>
      <dgm:spPr/>
      <dgm:t>
        <a:bodyPr/>
        <a:lstStyle/>
        <a:p>
          <a:endParaRPr lang="ru-RU"/>
        </a:p>
      </dgm:t>
    </dgm:pt>
    <dgm:pt modelId="{F9ACB931-220E-43C2-A621-2E772F764A32}" type="sibTrans" cxnId="{E15D4B53-7D2C-413F-81C8-7A4FDB02E2AF}">
      <dgm:prSet/>
      <dgm:spPr/>
      <dgm:t>
        <a:bodyPr/>
        <a:lstStyle/>
        <a:p>
          <a:endParaRPr lang="ru-RU"/>
        </a:p>
      </dgm:t>
    </dgm:pt>
    <dgm:pt modelId="{2BFC7EE6-368F-4B44-BB37-EE90A575A4FF}">
      <dgm:prSet phldrT="[Текст]"/>
      <dgm:spPr/>
      <dgm:t>
        <a:bodyPr/>
        <a:lstStyle/>
        <a:p>
          <a:r>
            <a:rPr lang="ru-RU" dirty="0" smtClean="0"/>
            <a:t>Открытие новых знаний</a:t>
          </a:r>
          <a:endParaRPr lang="ru-RU" dirty="0"/>
        </a:p>
      </dgm:t>
    </dgm:pt>
    <dgm:pt modelId="{30C8D3B6-1CFB-4CA0-BF20-9F65F44023BB}" type="parTrans" cxnId="{24F8E74F-2903-4385-AC29-E60CC413DD88}">
      <dgm:prSet/>
      <dgm:spPr/>
      <dgm:t>
        <a:bodyPr/>
        <a:lstStyle/>
        <a:p>
          <a:endParaRPr lang="ru-RU"/>
        </a:p>
      </dgm:t>
    </dgm:pt>
    <dgm:pt modelId="{A102E65D-9E68-429A-A031-DB4076C4FC99}" type="sibTrans" cxnId="{24F8E74F-2903-4385-AC29-E60CC413DD88}">
      <dgm:prSet/>
      <dgm:spPr/>
      <dgm:t>
        <a:bodyPr/>
        <a:lstStyle/>
        <a:p>
          <a:endParaRPr lang="ru-RU"/>
        </a:p>
      </dgm:t>
    </dgm:pt>
    <dgm:pt modelId="{23F80139-118D-43FE-8F1B-4F20175D013A}">
      <dgm:prSet phldrT="[Текст]"/>
      <dgm:spPr/>
      <dgm:t>
        <a:bodyPr/>
        <a:lstStyle/>
        <a:p>
          <a:r>
            <a:rPr lang="ru-RU" dirty="0" smtClean="0"/>
            <a:t>Учебный фильм «Смена  времен  года»</a:t>
          </a:r>
          <a:endParaRPr lang="ru-RU" dirty="0"/>
        </a:p>
      </dgm:t>
    </dgm:pt>
    <dgm:pt modelId="{2DFFE62C-1614-4616-8EF1-F6DEC31FF292}" type="parTrans" cxnId="{369B617E-E06C-449F-B2E9-8482FDBC0C6E}">
      <dgm:prSet/>
      <dgm:spPr/>
      <dgm:t>
        <a:bodyPr/>
        <a:lstStyle/>
        <a:p>
          <a:endParaRPr lang="ru-RU"/>
        </a:p>
      </dgm:t>
    </dgm:pt>
    <dgm:pt modelId="{50FF0CEB-06F7-405F-96D5-E3D3055A7373}" type="sibTrans" cxnId="{369B617E-E06C-449F-B2E9-8482FDBC0C6E}">
      <dgm:prSet/>
      <dgm:spPr/>
      <dgm:t>
        <a:bodyPr/>
        <a:lstStyle/>
        <a:p>
          <a:endParaRPr lang="ru-RU"/>
        </a:p>
      </dgm:t>
    </dgm:pt>
    <dgm:pt modelId="{C36EE89B-48F6-4D35-9404-DD64822CBCE6}">
      <dgm:prSet phldrT="[Текст]"/>
      <dgm:spPr/>
      <dgm:t>
        <a:bodyPr/>
        <a:lstStyle/>
        <a:p>
          <a:r>
            <a:rPr lang="ru-RU" dirty="0" smtClean="0"/>
            <a:t>Воспроизведение  нового и  ранее  полученных знаний</a:t>
          </a:r>
          <a:endParaRPr lang="ru-RU" dirty="0"/>
        </a:p>
      </dgm:t>
    </dgm:pt>
    <dgm:pt modelId="{579F770E-D86C-4E26-9ADA-7013FA6CB9A3}" type="parTrans" cxnId="{E66BE719-0B7C-449B-ADF1-105902EC04EB}">
      <dgm:prSet/>
      <dgm:spPr/>
      <dgm:t>
        <a:bodyPr/>
        <a:lstStyle/>
        <a:p>
          <a:endParaRPr lang="ru-RU"/>
        </a:p>
      </dgm:t>
    </dgm:pt>
    <dgm:pt modelId="{EBCF9160-ED1D-4AE8-A5F7-25B694AA83DD}" type="sibTrans" cxnId="{E66BE719-0B7C-449B-ADF1-105902EC04EB}">
      <dgm:prSet/>
      <dgm:spPr/>
      <dgm:t>
        <a:bodyPr/>
        <a:lstStyle/>
        <a:p>
          <a:endParaRPr lang="ru-RU"/>
        </a:p>
      </dgm:t>
    </dgm:pt>
    <dgm:pt modelId="{31E4D563-F087-42E3-99E0-6CD23BD59A38}">
      <dgm:prSet phldrT="[Текст]"/>
      <dgm:spPr/>
      <dgm:t>
        <a:bodyPr/>
        <a:lstStyle/>
        <a:p>
          <a:r>
            <a:rPr lang="ru-RU" dirty="0" smtClean="0"/>
            <a:t>Выполнение заданий  для  закрепления</a:t>
          </a:r>
          <a:endParaRPr lang="ru-RU" dirty="0"/>
        </a:p>
      </dgm:t>
    </dgm:pt>
    <dgm:pt modelId="{D5AB59BB-CB51-496E-B78C-7F7BCE64A8A5}" type="parTrans" cxnId="{25CF8E01-115F-4639-A921-38C34273FF15}">
      <dgm:prSet/>
      <dgm:spPr/>
      <dgm:t>
        <a:bodyPr/>
        <a:lstStyle/>
        <a:p>
          <a:endParaRPr lang="ru-RU"/>
        </a:p>
      </dgm:t>
    </dgm:pt>
    <dgm:pt modelId="{FCFAACE8-CA10-40F7-B59A-461DAB750DDA}" type="sibTrans" cxnId="{25CF8E01-115F-4639-A921-38C34273FF15}">
      <dgm:prSet/>
      <dgm:spPr/>
      <dgm:t>
        <a:bodyPr/>
        <a:lstStyle/>
        <a:p>
          <a:endParaRPr lang="ru-RU"/>
        </a:p>
      </dgm:t>
    </dgm:pt>
    <dgm:pt modelId="{0E3B6820-E58E-4AD0-B33F-E841B3B8A430}">
      <dgm:prSet phldrT="[Текст]"/>
      <dgm:spPr/>
      <dgm:t>
        <a:bodyPr/>
        <a:lstStyle/>
        <a:p>
          <a:r>
            <a:rPr lang="ru-RU" dirty="0" smtClean="0"/>
            <a:t>Дидактическая  игра «Приметы зимы»</a:t>
          </a:r>
          <a:endParaRPr lang="ru-RU" dirty="0"/>
        </a:p>
      </dgm:t>
    </dgm:pt>
    <dgm:pt modelId="{4ABA9C9C-83C9-46F6-81F0-28773453A6E0}" type="parTrans" cxnId="{40144E98-A83A-4603-97D5-7CE8C2E26D4F}">
      <dgm:prSet/>
      <dgm:spPr/>
      <dgm:t>
        <a:bodyPr/>
        <a:lstStyle/>
        <a:p>
          <a:endParaRPr lang="ru-RU"/>
        </a:p>
      </dgm:t>
    </dgm:pt>
    <dgm:pt modelId="{458342A3-8856-4E64-B3C6-D47AA3A3FE97}" type="sibTrans" cxnId="{40144E98-A83A-4603-97D5-7CE8C2E26D4F}">
      <dgm:prSet/>
      <dgm:spPr/>
      <dgm:t>
        <a:bodyPr/>
        <a:lstStyle/>
        <a:p>
          <a:endParaRPr lang="ru-RU"/>
        </a:p>
      </dgm:t>
    </dgm:pt>
    <dgm:pt modelId="{9133542C-3776-4FDD-B97D-9E2F2B0B7610}">
      <dgm:prSet phldrT="[Текст]"/>
      <dgm:spPr/>
      <dgm:t>
        <a:bodyPr/>
        <a:lstStyle/>
        <a:p>
          <a:r>
            <a:rPr lang="ru-RU" dirty="0" smtClean="0"/>
            <a:t>Игра «Снег» - подбор однокоренных  слов</a:t>
          </a:r>
          <a:endParaRPr lang="ru-RU" dirty="0"/>
        </a:p>
      </dgm:t>
    </dgm:pt>
    <dgm:pt modelId="{8966F9A9-19BC-4128-A8D2-2836D1E5E84F}" type="parTrans" cxnId="{120030A1-863A-4C7A-AD06-D0F460F404F7}">
      <dgm:prSet/>
      <dgm:spPr/>
      <dgm:t>
        <a:bodyPr/>
        <a:lstStyle/>
        <a:p>
          <a:endParaRPr lang="ru-RU"/>
        </a:p>
      </dgm:t>
    </dgm:pt>
    <dgm:pt modelId="{941B3550-D44F-4E62-B5DA-D6FA311621F4}" type="sibTrans" cxnId="{120030A1-863A-4C7A-AD06-D0F460F404F7}">
      <dgm:prSet/>
      <dgm:spPr/>
      <dgm:t>
        <a:bodyPr/>
        <a:lstStyle/>
        <a:p>
          <a:endParaRPr lang="ru-RU"/>
        </a:p>
      </dgm:t>
    </dgm:pt>
    <dgm:pt modelId="{4015B2FE-ECD1-4232-B1A2-170E18E1D9A7}">
      <dgm:prSet/>
      <dgm:spPr/>
      <dgm:t>
        <a:bodyPr/>
        <a:lstStyle/>
        <a:p>
          <a:r>
            <a:rPr lang="ru-RU" dirty="0" smtClean="0"/>
            <a:t>Итог занятия – демонстрация  усвоенного в ходе  проекта </a:t>
          </a:r>
          <a:endParaRPr lang="ru-RU" dirty="0"/>
        </a:p>
      </dgm:t>
    </dgm:pt>
    <dgm:pt modelId="{C3A67822-5BA3-4378-9BD0-E9EE15E2292F}" type="parTrans" cxnId="{60F6ACA6-729D-4FB7-879D-0ADA325DDF5A}">
      <dgm:prSet/>
      <dgm:spPr/>
      <dgm:t>
        <a:bodyPr/>
        <a:lstStyle/>
        <a:p>
          <a:endParaRPr lang="ru-RU"/>
        </a:p>
      </dgm:t>
    </dgm:pt>
    <dgm:pt modelId="{70541560-8C9E-495C-B91F-BF029FFC2CF1}" type="sibTrans" cxnId="{60F6ACA6-729D-4FB7-879D-0ADA325DDF5A}">
      <dgm:prSet/>
      <dgm:spPr/>
      <dgm:t>
        <a:bodyPr/>
        <a:lstStyle/>
        <a:p>
          <a:endParaRPr lang="ru-RU"/>
        </a:p>
      </dgm:t>
    </dgm:pt>
    <dgm:pt modelId="{B9AF4B20-95FB-40A7-80D4-009779A2FD7A}">
      <dgm:prSet/>
      <dgm:spPr/>
      <dgm:t>
        <a:bodyPr/>
        <a:lstStyle/>
        <a:p>
          <a:r>
            <a:rPr lang="ru-RU" dirty="0" smtClean="0"/>
            <a:t>Составление рассказа  по  опорным картинкам</a:t>
          </a:r>
          <a:endParaRPr lang="ru-RU" dirty="0"/>
        </a:p>
      </dgm:t>
    </dgm:pt>
    <dgm:pt modelId="{56D7E500-5A0F-44A8-99ED-223E1CB472C3}" type="parTrans" cxnId="{0DF6F0BD-3B7F-4E5C-8225-BDEE52A8FADC}">
      <dgm:prSet/>
      <dgm:spPr/>
      <dgm:t>
        <a:bodyPr/>
        <a:lstStyle/>
        <a:p>
          <a:endParaRPr lang="ru-RU"/>
        </a:p>
      </dgm:t>
    </dgm:pt>
    <dgm:pt modelId="{224030A4-C604-40CC-B51E-DD1F317357B4}" type="sibTrans" cxnId="{0DF6F0BD-3B7F-4E5C-8225-BDEE52A8FADC}">
      <dgm:prSet/>
      <dgm:spPr/>
      <dgm:t>
        <a:bodyPr/>
        <a:lstStyle/>
        <a:p>
          <a:endParaRPr lang="ru-RU"/>
        </a:p>
      </dgm:t>
    </dgm:pt>
    <dgm:pt modelId="{60650FC9-0047-43AF-8D96-68F7A1E518AE}">
      <dgm:prSet/>
      <dgm:spPr/>
      <dgm:t>
        <a:bodyPr/>
        <a:lstStyle/>
        <a:p>
          <a:r>
            <a:rPr lang="ru-RU" dirty="0" smtClean="0"/>
            <a:t>Изготовление  подарков для  гостей</a:t>
          </a:r>
          <a:endParaRPr lang="ru-RU" dirty="0"/>
        </a:p>
      </dgm:t>
    </dgm:pt>
    <dgm:pt modelId="{5AD6744B-9EB2-4858-B5CD-43B055AE080D}" type="parTrans" cxnId="{1E676D9C-F755-485B-A4C1-FB8E1749AD8A}">
      <dgm:prSet/>
      <dgm:spPr/>
      <dgm:t>
        <a:bodyPr/>
        <a:lstStyle/>
        <a:p>
          <a:endParaRPr lang="ru-RU"/>
        </a:p>
      </dgm:t>
    </dgm:pt>
    <dgm:pt modelId="{A2448BA7-A8F6-498A-8F8D-84C6B21D0E4F}" type="sibTrans" cxnId="{1E676D9C-F755-485B-A4C1-FB8E1749AD8A}">
      <dgm:prSet/>
      <dgm:spPr/>
      <dgm:t>
        <a:bodyPr/>
        <a:lstStyle/>
        <a:p>
          <a:endParaRPr lang="ru-RU"/>
        </a:p>
      </dgm:t>
    </dgm:pt>
    <dgm:pt modelId="{4BBA72EF-9052-4964-982F-0568BAFACC9E}">
      <dgm:prSet/>
      <dgm:spPr/>
      <dgm:t>
        <a:bodyPr/>
        <a:lstStyle/>
        <a:p>
          <a:r>
            <a:rPr lang="ru-RU" dirty="0" smtClean="0"/>
            <a:t>Заключительная  беседа</a:t>
          </a:r>
          <a:endParaRPr lang="ru-RU" dirty="0"/>
        </a:p>
      </dgm:t>
    </dgm:pt>
    <dgm:pt modelId="{F2C95E02-5152-4E79-92D4-83830437E170}" type="parTrans" cxnId="{1C8A411E-5435-43C6-9C3B-AD94DC526671}">
      <dgm:prSet/>
      <dgm:spPr/>
      <dgm:t>
        <a:bodyPr/>
        <a:lstStyle/>
        <a:p>
          <a:endParaRPr lang="ru-RU"/>
        </a:p>
      </dgm:t>
    </dgm:pt>
    <dgm:pt modelId="{B5EEC7CA-AC6C-4A4C-9A0B-EEAF3C0C6093}" type="sibTrans" cxnId="{1C8A411E-5435-43C6-9C3B-AD94DC526671}">
      <dgm:prSet/>
      <dgm:spPr/>
      <dgm:t>
        <a:bodyPr/>
        <a:lstStyle/>
        <a:p>
          <a:endParaRPr lang="ru-RU"/>
        </a:p>
      </dgm:t>
    </dgm:pt>
    <dgm:pt modelId="{15C64A4B-1461-4691-9DE6-75DA40F06436}" type="pres">
      <dgm:prSet presAssocID="{8E7EA182-32ED-493E-A2DE-6B36105725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6E5DD6-81D2-4CB1-B141-47194D4AA0BC}" type="pres">
      <dgm:prSet presAssocID="{4015B2FE-ECD1-4232-B1A2-170E18E1D9A7}" presName="boxAndChildren" presStyleCnt="0"/>
      <dgm:spPr/>
    </dgm:pt>
    <dgm:pt modelId="{C49CE01F-CFAD-437B-9518-EDB34844A6C5}" type="pres">
      <dgm:prSet presAssocID="{4015B2FE-ECD1-4232-B1A2-170E18E1D9A7}" presName="parentTextBox" presStyleLbl="node1" presStyleIdx="0" presStyleCnt="4" custScaleY="68884"/>
      <dgm:spPr/>
      <dgm:t>
        <a:bodyPr/>
        <a:lstStyle/>
        <a:p>
          <a:endParaRPr lang="ru-RU"/>
        </a:p>
      </dgm:t>
    </dgm:pt>
    <dgm:pt modelId="{ED9DBDB7-8B50-461B-99A4-C0A543094B0F}" type="pres">
      <dgm:prSet presAssocID="{4015B2FE-ECD1-4232-B1A2-170E18E1D9A7}" presName="entireBox" presStyleLbl="node1" presStyleIdx="0" presStyleCnt="4" custLinFactNeighborX="520" custLinFactNeighborY="5044"/>
      <dgm:spPr/>
      <dgm:t>
        <a:bodyPr/>
        <a:lstStyle/>
        <a:p>
          <a:endParaRPr lang="ru-RU"/>
        </a:p>
      </dgm:t>
    </dgm:pt>
    <dgm:pt modelId="{48D5F06E-07CD-4D56-9FD0-C9EE128624BD}" type="pres">
      <dgm:prSet presAssocID="{4015B2FE-ECD1-4232-B1A2-170E18E1D9A7}" presName="descendantBox" presStyleCnt="0"/>
      <dgm:spPr/>
    </dgm:pt>
    <dgm:pt modelId="{A362FBEE-D7FF-4849-8C6F-8757FC5CB01B}" type="pres">
      <dgm:prSet presAssocID="{60650FC9-0047-43AF-8D96-68F7A1E518AE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202B-114C-412D-B2AA-ADB331DE0AAD}" type="pres">
      <dgm:prSet presAssocID="{4BBA72EF-9052-4964-982F-0568BAFACC9E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DF96-B8DE-4018-8709-E479F677FACC}" type="pres">
      <dgm:prSet presAssocID="{FCFAACE8-CA10-40F7-B59A-461DAB750DDA}" presName="sp" presStyleCnt="0"/>
      <dgm:spPr/>
    </dgm:pt>
    <dgm:pt modelId="{25BDF522-6448-4EFE-B115-CA4F612AD269}" type="pres">
      <dgm:prSet presAssocID="{31E4D563-F087-42E3-99E0-6CD23BD59A38}" presName="arrowAndChildren" presStyleCnt="0"/>
      <dgm:spPr/>
    </dgm:pt>
    <dgm:pt modelId="{09B4EA6F-3882-4C4C-967B-9A6559478D83}" type="pres">
      <dgm:prSet presAssocID="{31E4D563-F087-42E3-99E0-6CD23BD59A3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AECBA423-6D92-4368-B76C-68762C36070B}" type="pres">
      <dgm:prSet presAssocID="{31E4D563-F087-42E3-99E0-6CD23BD59A38}" presName="arrow" presStyleLbl="node1" presStyleIdx="1" presStyleCnt="4"/>
      <dgm:spPr/>
      <dgm:t>
        <a:bodyPr/>
        <a:lstStyle/>
        <a:p>
          <a:endParaRPr lang="ru-RU"/>
        </a:p>
      </dgm:t>
    </dgm:pt>
    <dgm:pt modelId="{D7188AB2-0D90-4998-9382-F25B0AF721EC}" type="pres">
      <dgm:prSet presAssocID="{31E4D563-F087-42E3-99E0-6CD23BD59A38}" presName="descendantArrow" presStyleCnt="0"/>
      <dgm:spPr/>
    </dgm:pt>
    <dgm:pt modelId="{A5667C93-D247-4649-A1A5-999DB79CBCE7}" type="pres">
      <dgm:prSet presAssocID="{0E3B6820-E58E-4AD0-B33F-E841B3B8A430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959A7-939A-40C4-8307-38E43BA0FD80}" type="pres">
      <dgm:prSet presAssocID="{9133542C-3776-4FDD-B97D-9E2F2B0B7610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ACF8F-4E93-4E7A-823F-D3FFE3E65824}" type="pres">
      <dgm:prSet presAssocID="{B9AF4B20-95FB-40A7-80D4-009779A2FD7A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089A-9C7E-48D3-A5E5-49B083225B08}" type="pres">
      <dgm:prSet presAssocID="{A102E65D-9E68-429A-A031-DB4076C4FC99}" presName="sp" presStyleCnt="0"/>
      <dgm:spPr/>
    </dgm:pt>
    <dgm:pt modelId="{5920D5EB-8A32-4F91-B624-56FA482C070C}" type="pres">
      <dgm:prSet presAssocID="{2BFC7EE6-368F-4B44-BB37-EE90A575A4FF}" presName="arrowAndChildren" presStyleCnt="0"/>
      <dgm:spPr/>
    </dgm:pt>
    <dgm:pt modelId="{0C246A0F-B38B-4D17-878D-F15472202115}" type="pres">
      <dgm:prSet presAssocID="{2BFC7EE6-368F-4B44-BB37-EE90A575A4F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55FC6AA-8F13-4C30-B4F2-EB87AF1A5EF8}" type="pres">
      <dgm:prSet presAssocID="{2BFC7EE6-368F-4B44-BB37-EE90A575A4FF}" presName="arrow" presStyleLbl="node1" presStyleIdx="2" presStyleCnt="4"/>
      <dgm:spPr/>
      <dgm:t>
        <a:bodyPr/>
        <a:lstStyle/>
        <a:p>
          <a:endParaRPr lang="ru-RU"/>
        </a:p>
      </dgm:t>
    </dgm:pt>
    <dgm:pt modelId="{BD71C87D-E70E-497C-95DA-40FEB5F98BFE}" type="pres">
      <dgm:prSet presAssocID="{2BFC7EE6-368F-4B44-BB37-EE90A575A4FF}" presName="descendantArrow" presStyleCnt="0"/>
      <dgm:spPr/>
    </dgm:pt>
    <dgm:pt modelId="{8157DCD7-87FA-4D5B-A1B7-1E5C7A627373}" type="pres">
      <dgm:prSet presAssocID="{23F80139-118D-43FE-8F1B-4F20175D013A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BB2DF-CC1F-4027-8BE5-E76F795D3B66}" type="pres">
      <dgm:prSet presAssocID="{C36EE89B-48F6-4D35-9404-DD64822CBCE6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E0F9-C216-4317-B1D9-7271C97770B6}" type="pres">
      <dgm:prSet presAssocID="{5A623496-02EE-4E17-86C4-60212B81D535}" presName="sp" presStyleCnt="0"/>
      <dgm:spPr/>
    </dgm:pt>
    <dgm:pt modelId="{1DCB84FF-C83E-4445-988A-A13177044B98}" type="pres">
      <dgm:prSet presAssocID="{E4E14BB7-3840-4C17-8889-E80E8F1168A7}" presName="arrowAndChildren" presStyleCnt="0"/>
      <dgm:spPr/>
    </dgm:pt>
    <dgm:pt modelId="{4BA628F0-BAD7-4F56-A150-71FEDDD6868C}" type="pres">
      <dgm:prSet presAssocID="{E4E14BB7-3840-4C17-8889-E80E8F1168A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9695EE3-FEC2-4A23-98B2-FF71E17D2D22}" type="pres">
      <dgm:prSet presAssocID="{E4E14BB7-3840-4C17-8889-E80E8F1168A7}" presName="arrow" presStyleLbl="node1" presStyleIdx="3" presStyleCnt="4" custLinFactNeighborY="-1145"/>
      <dgm:spPr/>
      <dgm:t>
        <a:bodyPr/>
        <a:lstStyle/>
        <a:p>
          <a:endParaRPr lang="ru-RU"/>
        </a:p>
      </dgm:t>
    </dgm:pt>
    <dgm:pt modelId="{0755CF25-168F-4C1A-B7F2-57F8717933F6}" type="pres">
      <dgm:prSet presAssocID="{E4E14BB7-3840-4C17-8889-E80E8F1168A7}" presName="descendantArrow" presStyleCnt="0"/>
      <dgm:spPr/>
    </dgm:pt>
    <dgm:pt modelId="{2C3F6D61-5D2A-4ABB-96C6-810B0FB69EEA}" type="pres">
      <dgm:prSet presAssocID="{269E5D47-6937-4E2A-B01F-C3D61C09B4E0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99194-870F-4203-8FDB-1D9428C0F68F}" type="pres">
      <dgm:prSet presAssocID="{C3B883C4-9C9E-473F-8966-A9023F5F9EDC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6F0BD-3B7F-4E5C-8225-BDEE52A8FADC}" srcId="{31E4D563-F087-42E3-99E0-6CD23BD59A38}" destId="{B9AF4B20-95FB-40A7-80D4-009779A2FD7A}" srcOrd="2" destOrd="0" parTransId="{56D7E500-5A0F-44A8-99ED-223E1CB472C3}" sibTransId="{224030A4-C604-40CC-B51E-DD1F317357B4}"/>
    <dgm:cxn modelId="{120030A1-863A-4C7A-AD06-D0F460F404F7}" srcId="{31E4D563-F087-42E3-99E0-6CD23BD59A38}" destId="{9133542C-3776-4FDD-B97D-9E2F2B0B7610}" srcOrd="1" destOrd="0" parTransId="{8966F9A9-19BC-4128-A8D2-2836D1E5E84F}" sibTransId="{941B3550-D44F-4E62-B5DA-D6FA311621F4}"/>
    <dgm:cxn modelId="{AB88B239-0587-4CC4-88C6-E268618A9D65}" type="presOf" srcId="{2BFC7EE6-368F-4B44-BB37-EE90A575A4FF}" destId="{0C246A0F-B38B-4D17-878D-F15472202115}" srcOrd="0" destOrd="0" presId="urn:microsoft.com/office/officeart/2005/8/layout/process4"/>
    <dgm:cxn modelId="{60AB5541-C30A-4FCE-9D46-2B67CB50EE26}" type="presOf" srcId="{60650FC9-0047-43AF-8D96-68F7A1E518AE}" destId="{A362FBEE-D7FF-4849-8C6F-8757FC5CB01B}" srcOrd="0" destOrd="0" presId="urn:microsoft.com/office/officeart/2005/8/layout/process4"/>
    <dgm:cxn modelId="{F3BCB738-5F30-4736-BE38-1809AC6ED61B}" type="presOf" srcId="{0E3B6820-E58E-4AD0-B33F-E841B3B8A430}" destId="{A5667C93-D247-4649-A1A5-999DB79CBCE7}" srcOrd="0" destOrd="0" presId="urn:microsoft.com/office/officeart/2005/8/layout/process4"/>
    <dgm:cxn modelId="{1E676D9C-F755-485B-A4C1-FB8E1749AD8A}" srcId="{4015B2FE-ECD1-4232-B1A2-170E18E1D9A7}" destId="{60650FC9-0047-43AF-8D96-68F7A1E518AE}" srcOrd="0" destOrd="0" parTransId="{5AD6744B-9EB2-4858-B5CD-43B055AE080D}" sibTransId="{A2448BA7-A8F6-498A-8F8D-84C6B21D0E4F}"/>
    <dgm:cxn modelId="{140E677E-B452-41A9-A03E-EC30BBBF1DFF}" type="presOf" srcId="{E4E14BB7-3840-4C17-8889-E80E8F1168A7}" destId="{69695EE3-FEC2-4A23-98B2-FF71E17D2D22}" srcOrd="1" destOrd="0" presId="urn:microsoft.com/office/officeart/2005/8/layout/process4"/>
    <dgm:cxn modelId="{F57D24CC-7FE1-44A6-AA28-07C1136C597E}" type="presOf" srcId="{C36EE89B-48F6-4D35-9404-DD64822CBCE6}" destId="{307BB2DF-CC1F-4027-8BE5-E76F795D3B66}" srcOrd="0" destOrd="0" presId="urn:microsoft.com/office/officeart/2005/8/layout/process4"/>
    <dgm:cxn modelId="{94082990-35FB-4E8C-850B-9AFA1D10AFE8}" type="presOf" srcId="{23F80139-118D-43FE-8F1B-4F20175D013A}" destId="{8157DCD7-87FA-4D5B-A1B7-1E5C7A627373}" srcOrd="0" destOrd="0" presId="urn:microsoft.com/office/officeart/2005/8/layout/process4"/>
    <dgm:cxn modelId="{44A809D7-DAA0-47EF-88F1-14AF985CBC71}" srcId="{8E7EA182-32ED-493E-A2DE-6B361057258B}" destId="{E4E14BB7-3840-4C17-8889-E80E8F1168A7}" srcOrd="0" destOrd="0" parTransId="{3A975087-D91D-47AA-8604-B92484D4169F}" sibTransId="{5A623496-02EE-4E17-86C4-60212B81D535}"/>
    <dgm:cxn modelId="{369B617E-E06C-449F-B2E9-8482FDBC0C6E}" srcId="{2BFC7EE6-368F-4B44-BB37-EE90A575A4FF}" destId="{23F80139-118D-43FE-8F1B-4F20175D013A}" srcOrd="0" destOrd="0" parTransId="{2DFFE62C-1614-4616-8EF1-F6DEC31FF292}" sibTransId="{50FF0CEB-06F7-405F-96D5-E3D3055A7373}"/>
    <dgm:cxn modelId="{70E632C5-2A1C-4590-80B7-BFC86610ACEB}" type="presOf" srcId="{4015B2FE-ECD1-4232-B1A2-170E18E1D9A7}" destId="{C49CE01F-CFAD-437B-9518-EDB34844A6C5}" srcOrd="0" destOrd="0" presId="urn:microsoft.com/office/officeart/2005/8/layout/process4"/>
    <dgm:cxn modelId="{00B49A64-3161-42F6-AB45-536F9A56D246}" type="presOf" srcId="{31E4D563-F087-42E3-99E0-6CD23BD59A38}" destId="{09B4EA6F-3882-4C4C-967B-9A6559478D83}" srcOrd="0" destOrd="0" presId="urn:microsoft.com/office/officeart/2005/8/layout/process4"/>
    <dgm:cxn modelId="{861496E0-123F-4007-8ED2-DF0E5DA8AD52}" type="presOf" srcId="{E4E14BB7-3840-4C17-8889-E80E8F1168A7}" destId="{4BA628F0-BAD7-4F56-A150-71FEDDD6868C}" srcOrd="0" destOrd="0" presId="urn:microsoft.com/office/officeart/2005/8/layout/process4"/>
    <dgm:cxn modelId="{E15D4B53-7D2C-413F-81C8-7A4FDB02E2AF}" srcId="{E4E14BB7-3840-4C17-8889-E80E8F1168A7}" destId="{C3B883C4-9C9E-473F-8966-A9023F5F9EDC}" srcOrd="1" destOrd="0" parTransId="{2CA76F16-72E3-40E7-8FC6-72EE115CC6B6}" sibTransId="{F9ACB931-220E-43C2-A621-2E772F764A32}"/>
    <dgm:cxn modelId="{60F6ACA6-729D-4FB7-879D-0ADA325DDF5A}" srcId="{8E7EA182-32ED-493E-A2DE-6B361057258B}" destId="{4015B2FE-ECD1-4232-B1A2-170E18E1D9A7}" srcOrd="3" destOrd="0" parTransId="{C3A67822-5BA3-4378-9BD0-E9EE15E2292F}" sibTransId="{70541560-8C9E-495C-B91F-BF029FFC2CF1}"/>
    <dgm:cxn modelId="{38674905-CABA-4D75-B81B-3B15B20FD3B5}" srcId="{E4E14BB7-3840-4C17-8889-E80E8F1168A7}" destId="{269E5D47-6937-4E2A-B01F-C3D61C09B4E0}" srcOrd="0" destOrd="0" parTransId="{B8ADCF11-8B4E-4288-9D33-EB95FD58B5DF}" sibTransId="{D091F510-1C5D-4D5A-BD66-3B322DB513CA}"/>
    <dgm:cxn modelId="{C730D5CC-3DDA-44C7-9F13-F8C99EE97D57}" type="presOf" srcId="{269E5D47-6937-4E2A-B01F-C3D61C09B4E0}" destId="{2C3F6D61-5D2A-4ABB-96C6-810B0FB69EEA}" srcOrd="0" destOrd="0" presId="urn:microsoft.com/office/officeart/2005/8/layout/process4"/>
    <dgm:cxn modelId="{57E8A8CB-4264-4A15-B37D-034F6BA7900E}" type="presOf" srcId="{8E7EA182-32ED-493E-A2DE-6B361057258B}" destId="{15C64A4B-1461-4691-9DE6-75DA40F06436}" srcOrd="0" destOrd="0" presId="urn:microsoft.com/office/officeart/2005/8/layout/process4"/>
    <dgm:cxn modelId="{B9D1A68D-A327-457D-A721-4FE1A87808D0}" type="presOf" srcId="{31E4D563-F087-42E3-99E0-6CD23BD59A38}" destId="{AECBA423-6D92-4368-B76C-68762C36070B}" srcOrd="1" destOrd="0" presId="urn:microsoft.com/office/officeart/2005/8/layout/process4"/>
    <dgm:cxn modelId="{1C8A411E-5435-43C6-9C3B-AD94DC526671}" srcId="{4015B2FE-ECD1-4232-B1A2-170E18E1D9A7}" destId="{4BBA72EF-9052-4964-982F-0568BAFACC9E}" srcOrd="1" destOrd="0" parTransId="{F2C95E02-5152-4E79-92D4-83830437E170}" sibTransId="{B5EEC7CA-AC6C-4A4C-9A0B-EEAF3C0C6093}"/>
    <dgm:cxn modelId="{40144E98-A83A-4603-97D5-7CE8C2E26D4F}" srcId="{31E4D563-F087-42E3-99E0-6CD23BD59A38}" destId="{0E3B6820-E58E-4AD0-B33F-E841B3B8A430}" srcOrd="0" destOrd="0" parTransId="{4ABA9C9C-83C9-46F6-81F0-28773453A6E0}" sibTransId="{458342A3-8856-4E64-B3C6-D47AA3A3FE97}"/>
    <dgm:cxn modelId="{B3BAEE5E-9DCB-4C9D-B296-DAF16F8CEC21}" type="presOf" srcId="{9133542C-3776-4FDD-B97D-9E2F2B0B7610}" destId="{F4D959A7-939A-40C4-8307-38E43BA0FD80}" srcOrd="0" destOrd="0" presId="urn:microsoft.com/office/officeart/2005/8/layout/process4"/>
    <dgm:cxn modelId="{6DA06A73-053F-4B95-88C0-81AAD45F9CCD}" type="presOf" srcId="{4015B2FE-ECD1-4232-B1A2-170E18E1D9A7}" destId="{ED9DBDB7-8B50-461B-99A4-C0A543094B0F}" srcOrd="1" destOrd="0" presId="urn:microsoft.com/office/officeart/2005/8/layout/process4"/>
    <dgm:cxn modelId="{E66BE719-0B7C-449B-ADF1-105902EC04EB}" srcId="{2BFC7EE6-368F-4B44-BB37-EE90A575A4FF}" destId="{C36EE89B-48F6-4D35-9404-DD64822CBCE6}" srcOrd="1" destOrd="0" parTransId="{579F770E-D86C-4E26-9ADA-7013FA6CB9A3}" sibTransId="{EBCF9160-ED1D-4AE8-A5F7-25B694AA83DD}"/>
    <dgm:cxn modelId="{D4325C35-E9C2-42FA-B815-727112BEC658}" type="presOf" srcId="{4BBA72EF-9052-4964-982F-0568BAFACC9E}" destId="{DAB3202B-114C-412D-B2AA-ADB331DE0AAD}" srcOrd="0" destOrd="0" presId="urn:microsoft.com/office/officeart/2005/8/layout/process4"/>
    <dgm:cxn modelId="{74711FB2-7AC1-44AB-A3AA-1DE8652D9847}" type="presOf" srcId="{2BFC7EE6-368F-4B44-BB37-EE90A575A4FF}" destId="{555FC6AA-8F13-4C30-B4F2-EB87AF1A5EF8}" srcOrd="1" destOrd="0" presId="urn:microsoft.com/office/officeart/2005/8/layout/process4"/>
    <dgm:cxn modelId="{24F8E74F-2903-4385-AC29-E60CC413DD88}" srcId="{8E7EA182-32ED-493E-A2DE-6B361057258B}" destId="{2BFC7EE6-368F-4B44-BB37-EE90A575A4FF}" srcOrd="1" destOrd="0" parTransId="{30C8D3B6-1CFB-4CA0-BF20-9F65F44023BB}" sibTransId="{A102E65D-9E68-429A-A031-DB4076C4FC99}"/>
    <dgm:cxn modelId="{A898246C-A08E-41EC-989E-7610B12D08EF}" type="presOf" srcId="{C3B883C4-9C9E-473F-8966-A9023F5F9EDC}" destId="{E2299194-870F-4203-8FDB-1D9428C0F68F}" srcOrd="0" destOrd="0" presId="urn:microsoft.com/office/officeart/2005/8/layout/process4"/>
    <dgm:cxn modelId="{97728F56-53E4-4CAA-9A8C-AA9A2E581AAB}" type="presOf" srcId="{B9AF4B20-95FB-40A7-80D4-009779A2FD7A}" destId="{542ACF8F-4E93-4E7A-823F-D3FFE3E65824}" srcOrd="0" destOrd="0" presId="urn:microsoft.com/office/officeart/2005/8/layout/process4"/>
    <dgm:cxn modelId="{25CF8E01-115F-4639-A921-38C34273FF15}" srcId="{8E7EA182-32ED-493E-A2DE-6B361057258B}" destId="{31E4D563-F087-42E3-99E0-6CD23BD59A38}" srcOrd="2" destOrd="0" parTransId="{D5AB59BB-CB51-496E-B78C-7F7BCE64A8A5}" sibTransId="{FCFAACE8-CA10-40F7-B59A-461DAB750DDA}"/>
    <dgm:cxn modelId="{BF20D126-2ADC-4292-8350-230B37A65CD5}" type="presParOf" srcId="{15C64A4B-1461-4691-9DE6-75DA40F06436}" destId="{E26E5DD6-81D2-4CB1-B141-47194D4AA0BC}" srcOrd="0" destOrd="0" presId="urn:microsoft.com/office/officeart/2005/8/layout/process4"/>
    <dgm:cxn modelId="{855E6BBB-3D84-4914-9531-AEA3D64F535C}" type="presParOf" srcId="{E26E5DD6-81D2-4CB1-B141-47194D4AA0BC}" destId="{C49CE01F-CFAD-437B-9518-EDB34844A6C5}" srcOrd="0" destOrd="0" presId="urn:microsoft.com/office/officeart/2005/8/layout/process4"/>
    <dgm:cxn modelId="{6146051E-76AF-4655-9E03-A8C3C1F47578}" type="presParOf" srcId="{E26E5DD6-81D2-4CB1-B141-47194D4AA0BC}" destId="{ED9DBDB7-8B50-461B-99A4-C0A543094B0F}" srcOrd="1" destOrd="0" presId="urn:microsoft.com/office/officeart/2005/8/layout/process4"/>
    <dgm:cxn modelId="{CE73583A-91C7-435C-972A-F7B9D96B59C2}" type="presParOf" srcId="{E26E5DD6-81D2-4CB1-B141-47194D4AA0BC}" destId="{48D5F06E-07CD-4D56-9FD0-C9EE128624BD}" srcOrd="2" destOrd="0" presId="urn:microsoft.com/office/officeart/2005/8/layout/process4"/>
    <dgm:cxn modelId="{276FB43C-D8D1-417E-A88F-B09FC3A4BE4C}" type="presParOf" srcId="{48D5F06E-07CD-4D56-9FD0-C9EE128624BD}" destId="{A362FBEE-D7FF-4849-8C6F-8757FC5CB01B}" srcOrd="0" destOrd="0" presId="urn:microsoft.com/office/officeart/2005/8/layout/process4"/>
    <dgm:cxn modelId="{15801349-47EC-486B-B71F-7B733E34D417}" type="presParOf" srcId="{48D5F06E-07CD-4D56-9FD0-C9EE128624BD}" destId="{DAB3202B-114C-412D-B2AA-ADB331DE0AAD}" srcOrd="1" destOrd="0" presId="urn:microsoft.com/office/officeart/2005/8/layout/process4"/>
    <dgm:cxn modelId="{4A0F8156-1F37-47A3-9098-B3510FECB2DA}" type="presParOf" srcId="{15C64A4B-1461-4691-9DE6-75DA40F06436}" destId="{282FDF96-B8DE-4018-8709-E479F677FACC}" srcOrd="1" destOrd="0" presId="urn:microsoft.com/office/officeart/2005/8/layout/process4"/>
    <dgm:cxn modelId="{719E7F12-3E3B-430B-9B30-B5F87279B71C}" type="presParOf" srcId="{15C64A4B-1461-4691-9DE6-75DA40F06436}" destId="{25BDF522-6448-4EFE-B115-CA4F612AD269}" srcOrd="2" destOrd="0" presId="urn:microsoft.com/office/officeart/2005/8/layout/process4"/>
    <dgm:cxn modelId="{A483C27C-0E6A-4281-8230-6392B51A4B6E}" type="presParOf" srcId="{25BDF522-6448-4EFE-B115-CA4F612AD269}" destId="{09B4EA6F-3882-4C4C-967B-9A6559478D83}" srcOrd="0" destOrd="0" presId="urn:microsoft.com/office/officeart/2005/8/layout/process4"/>
    <dgm:cxn modelId="{FBC21D39-0D7A-4C1C-8227-D4F9097CAD89}" type="presParOf" srcId="{25BDF522-6448-4EFE-B115-CA4F612AD269}" destId="{AECBA423-6D92-4368-B76C-68762C36070B}" srcOrd="1" destOrd="0" presId="urn:microsoft.com/office/officeart/2005/8/layout/process4"/>
    <dgm:cxn modelId="{B5F39837-BBA8-4D7F-A92D-34F1F2B61514}" type="presParOf" srcId="{25BDF522-6448-4EFE-B115-CA4F612AD269}" destId="{D7188AB2-0D90-4998-9382-F25B0AF721EC}" srcOrd="2" destOrd="0" presId="urn:microsoft.com/office/officeart/2005/8/layout/process4"/>
    <dgm:cxn modelId="{5D15A3A0-E2E8-4A69-BB55-A4D145AECC67}" type="presParOf" srcId="{D7188AB2-0D90-4998-9382-F25B0AF721EC}" destId="{A5667C93-D247-4649-A1A5-999DB79CBCE7}" srcOrd="0" destOrd="0" presId="urn:microsoft.com/office/officeart/2005/8/layout/process4"/>
    <dgm:cxn modelId="{AF30F650-50B8-4CA6-9604-3CD1E0F030E5}" type="presParOf" srcId="{D7188AB2-0D90-4998-9382-F25B0AF721EC}" destId="{F4D959A7-939A-40C4-8307-38E43BA0FD80}" srcOrd="1" destOrd="0" presId="urn:microsoft.com/office/officeart/2005/8/layout/process4"/>
    <dgm:cxn modelId="{0EE45B95-C28D-442F-94C3-BDCE912C95CA}" type="presParOf" srcId="{D7188AB2-0D90-4998-9382-F25B0AF721EC}" destId="{542ACF8F-4E93-4E7A-823F-D3FFE3E65824}" srcOrd="2" destOrd="0" presId="urn:microsoft.com/office/officeart/2005/8/layout/process4"/>
    <dgm:cxn modelId="{775E2D4D-2AD6-4316-B3D7-71D0E0862F30}" type="presParOf" srcId="{15C64A4B-1461-4691-9DE6-75DA40F06436}" destId="{CDBA089A-9C7E-48D3-A5E5-49B083225B08}" srcOrd="3" destOrd="0" presId="urn:microsoft.com/office/officeart/2005/8/layout/process4"/>
    <dgm:cxn modelId="{73D83D00-970A-490F-8498-4B26CEA2301D}" type="presParOf" srcId="{15C64A4B-1461-4691-9DE6-75DA40F06436}" destId="{5920D5EB-8A32-4F91-B624-56FA482C070C}" srcOrd="4" destOrd="0" presId="urn:microsoft.com/office/officeart/2005/8/layout/process4"/>
    <dgm:cxn modelId="{0CAB8888-44C6-4A78-997E-BC82FC1A7BE0}" type="presParOf" srcId="{5920D5EB-8A32-4F91-B624-56FA482C070C}" destId="{0C246A0F-B38B-4D17-878D-F15472202115}" srcOrd="0" destOrd="0" presId="urn:microsoft.com/office/officeart/2005/8/layout/process4"/>
    <dgm:cxn modelId="{0D8DE712-F319-4D69-BF58-1108972D9737}" type="presParOf" srcId="{5920D5EB-8A32-4F91-B624-56FA482C070C}" destId="{555FC6AA-8F13-4C30-B4F2-EB87AF1A5EF8}" srcOrd="1" destOrd="0" presId="urn:microsoft.com/office/officeart/2005/8/layout/process4"/>
    <dgm:cxn modelId="{B1455A47-CEE3-4BB9-A979-B13672BAEE75}" type="presParOf" srcId="{5920D5EB-8A32-4F91-B624-56FA482C070C}" destId="{BD71C87D-E70E-497C-95DA-40FEB5F98BFE}" srcOrd="2" destOrd="0" presId="urn:microsoft.com/office/officeart/2005/8/layout/process4"/>
    <dgm:cxn modelId="{FDBE25D0-993A-4840-829C-610A2AF2F1E8}" type="presParOf" srcId="{BD71C87D-E70E-497C-95DA-40FEB5F98BFE}" destId="{8157DCD7-87FA-4D5B-A1B7-1E5C7A627373}" srcOrd="0" destOrd="0" presId="urn:microsoft.com/office/officeart/2005/8/layout/process4"/>
    <dgm:cxn modelId="{6734BD32-0184-4D1E-B5DF-E44EAEF4ADAB}" type="presParOf" srcId="{BD71C87D-E70E-497C-95DA-40FEB5F98BFE}" destId="{307BB2DF-CC1F-4027-8BE5-E76F795D3B66}" srcOrd="1" destOrd="0" presId="urn:microsoft.com/office/officeart/2005/8/layout/process4"/>
    <dgm:cxn modelId="{373F6A1B-EC72-47F7-967A-ECDD4459D752}" type="presParOf" srcId="{15C64A4B-1461-4691-9DE6-75DA40F06436}" destId="{97AEE0F9-C216-4317-B1D9-7271C97770B6}" srcOrd="5" destOrd="0" presId="urn:microsoft.com/office/officeart/2005/8/layout/process4"/>
    <dgm:cxn modelId="{390A906D-6780-4EAF-9AEA-008384EDFABA}" type="presParOf" srcId="{15C64A4B-1461-4691-9DE6-75DA40F06436}" destId="{1DCB84FF-C83E-4445-988A-A13177044B98}" srcOrd="6" destOrd="0" presId="urn:microsoft.com/office/officeart/2005/8/layout/process4"/>
    <dgm:cxn modelId="{46B3B830-0D18-4828-A958-981F8049039D}" type="presParOf" srcId="{1DCB84FF-C83E-4445-988A-A13177044B98}" destId="{4BA628F0-BAD7-4F56-A150-71FEDDD6868C}" srcOrd="0" destOrd="0" presId="urn:microsoft.com/office/officeart/2005/8/layout/process4"/>
    <dgm:cxn modelId="{C919E4E3-2BA0-4B54-BCA1-152AC70A99C0}" type="presParOf" srcId="{1DCB84FF-C83E-4445-988A-A13177044B98}" destId="{69695EE3-FEC2-4A23-98B2-FF71E17D2D22}" srcOrd="1" destOrd="0" presId="urn:microsoft.com/office/officeart/2005/8/layout/process4"/>
    <dgm:cxn modelId="{F3252A11-6821-44AC-BCA2-A8F7CCB1B40F}" type="presParOf" srcId="{1DCB84FF-C83E-4445-988A-A13177044B98}" destId="{0755CF25-168F-4C1A-B7F2-57F8717933F6}" srcOrd="2" destOrd="0" presId="urn:microsoft.com/office/officeart/2005/8/layout/process4"/>
    <dgm:cxn modelId="{A3E05A0B-DADA-4D5D-976B-B5354DB142FB}" type="presParOf" srcId="{0755CF25-168F-4C1A-B7F2-57F8717933F6}" destId="{2C3F6D61-5D2A-4ABB-96C6-810B0FB69EEA}" srcOrd="0" destOrd="0" presId="urn:microsoft.com/office/officeart/2005/8/layout/process4"/>
    <dgm:cxn modelId="{F6B9B61B-DAD0-497E-AC66-5ACC48ED7E65}" type="presParOf" srcId="{0755CF25-168F-4C1A-B7F2-57F8717933F6}" destId="{E2299194-870F-4203-8FDB-1D9428C0F68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AACBD-47AA-44EF-AAC8-EF5B6B481E46}">
      <dsp:nvSpPr>
        <dsp:cNvPr id="0" name=""/>
        <dsp:cNvSpPr/>
      </dsp:nvSpPr>
      <dsp:spPr>
        <a:xfrm rot="5400000">
          <a:off x="4887571" y="-1832180"/>
          <a:ext cx="1192576" cy="5161280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bg1"/>
              </a:solidFill>
            </a:rPr>
            <a:t>интегрированный</a:t>
          </a:r>
          <a:endParaRPr lang="ru-RU" sz="2400" kern="1200" dirty="0">
            <a:solidFill>
              <a:schemeClr val="bg1"/>
            </a:solidFill>
          </a:endParaRPr>
        </a:p>
      </dsp:txBody>
      <dsp:txXfrm rot="-5400000">
        <a:off x="2903220" y="210388"/>
        <a:ext cx="5103063" cy="1076142"/>
      </dsp:txXfrm>
    </dsp:sp>
    <dsp:sp modelId="{D55AF913-B888-4FDC-9737-B3E0E627E37B}">
      <dsp:nvSpPr>
        <dsp:cNvPr id="0" name=""/>
        <dsp:cNvSpPr/>
      </dsp:nvSpPr>
      <dsp:spPr>
        <a:xfrm>
          <a:off x="0" y="3099"/>
          <a:ext cx="2903220" cy="1490720"/>
        </a:xfrm>
        <a:prstGeom prst="round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  предметно-содержательной  области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2771" y="75870"/>
        <a:ext cx="2757678" cy="1345178"/>
      </dsp:txXfrm>
    </dsp:sp>
    <dsp:sp modelId="{D7234784-2CBA-4AFF-8144-F1109FF39AC6}">
      <dsp:nvSpPr>
        <dsp:cNvPr id="0" name=""/>
        <dsp:cNvSpPr/>
      </dsp:nvSpPr>
      <dsp:spPr>
        <a:xfrm rot="5400000">
          <a:off x="4887571" y="-266924"/>
          <a:ext cx="1192576" cy="5161280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solidFill>
                <a:schemeClr val="bg1"/>
              </a:solidFill>
            </a:rPr>
            <a:t>Исследовательско</a:t>
          </a:r>
          <a:r>
            <a:rPr lang="ru-RU" sz="2400" kern="1200" dirty="0" smtClean="0">
              <a:solidFill>
                <a:schemeClr val="bg1"/>
              </a:solidFill>
            </a:rPr>
            <a:t>  - творческий</a:t>
          </a:r>
          <a:endParaRPr lang="ru-RU" sz="2400" kern="1200" dirty="0">
            <a:solidFill>
              <a:schemeClr val="bg1"/>
            </a:solidFill>
          </a:endParaRPr>
        </a:p>
      </dsp:txBody>
      <dsp:txXfrm rot="-5400000">
        <a:off x="2903220" y="1775644"/>
        <a:ext cx="5103063" cy="1076142"/>
      </dsp:txXfrm>
    </dsp:sp>
    <dsp:sp modelId="{F2F85951-2DDD-412A-82B9-F90692A1F941}">
      <dsp:nvSpPr>
        <dsp:cNvPr id="0" name=""/>
        <dsp:cNvSpPr/>
      </dsp:nvSpPr>
      <dsp:spPr>
        <a:xfrm>
          <a:off x="0" y="1568355"/>
          <a:ext cx="2903220" cy="1490720"/>
        </a:xfrm>
        <a:prstGeom prst="round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Характеру  доминирующей  в  проекте деятельности</a:t>
          </a:r>
          <a:endParaRPr lang="ru-RU" sz="2400" kern="1200" dirty="0"/>
        </a:p>
      </dsp:txBody>
      <dsp:txXfrm>
        <a:off x="72771" y="1641126"/>
        <a:ext cx="2757678" cy="1345178"/>
      </dsp:txXfrm>
    </dsp:sp>
    <dsp:sp modelId="{DAA001D3-0B30-4F80-A2FE-6C0B57C3FBCD}">
      <dsp:nvSpPr>
        <dsp:cNvPr id="0" name=""/>
        <dsp:cNvSpPr/>
      </dsp:nvSpPr>
      <dsp:spPr>
        <a:xfrm rot="5400000">
          <a:off x="4887571" y="1298331"/>
          <a:ext cx="1192576" cy="5161280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bg1"/>
              </a:solidFill>
            </a:rPr>
            <a:t>Коллективный (дети группы, педагоги,  родители)</a:t>
          </a:r>
          <a:endParaRPr lang="ru-RU" sz="2400" kern="1200" dirty="0">
            <a:solidFill>
              <a:schemeClr val="bg1"/>
            </a:solidFill>
          </a:endParaRPr>
        </a:p>
      </dsp:txBody>
      <dsp:txXfrm rot="-5400000">
        <a:off x="2903220" y="3340900"/>
        <a:ext cx="5103063" cy="1076142"/>
      </dsp:txXfrm>
    </dsp:sp>
    <dsp:sp modelId="{8FCA267F-DAB1-4F56-B128-527D71009AE5}">
      <dsp:nvSpPr>
        <dsp:cNvPr id="0" name=""/>
        <dsp:cNvSpPr/>
      </dsp:nvSpPr>
      <dsp:spPr>
        <a:xfrm>
          <a:off x="0" y="3133611"/>
          <a:ext cx="2903220" cy="149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Количеству участников</a:t>
          </a:r>
          <a:endParaRPr lang="ru-RU" sz="1800" kern="1200" dirty="0"/>
        </a:p>
      </dsp:txBody>
      <dsp:txXfrm>
        <a:off x="72771" y="3206382"/>
        <a:ext cx="2757678" cy="1345178"/>
      </dsp:txXfrm>
    </dsp:sp>
    <dsp:sp modelId="{6346A028-C858-4F6A-AC04-CFBA56856E2A}">
      <dsp:nvSpPr>
        <dsp:cNvPr id="0" name=""/>
        <dsp:cNvSpPr/>
      </dsp:nvSpPr>
      <dsp:spPr>
        <a:xfrm rot="5400000">
          <a:off x="4887571" y="2863587"/>
          <a:ext cx="1192576" cy="5161280"/>
        </a:xfrm>
        <a:prstGeom prst="round2SameRect">
          <a:avLst/>
        </a:prstGeom>
        <a:solidFill>
          <a:schemeClr val="accent1">
            <a:lumMod val="5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bg1"/>
              </a:solidFill>
            </a:rPr>
            <a:t>Средней продолжительности ( 2 недели)</a:t>
          </a:r>
          <a:endParaRPr lang="ru-RU" sz="2400" kern="1200" dirty="0">
            <a:solidFill>
              <a:schemeClr val="bg1"/>
            </a:solidFill>
          </a:endParaRPr>
        </a:p>
      </dsp:txBody>
      <dsp:txXfrm rot="-5400000">
        <a:off x="2903220" y="4906156"/>
        <a:ext cx="5103063" cy="1076142"/>
      </dsp:txXfrm>
    </dsp:sp>
    <dsp:sp modelId="{87937D8E-86A2-4556-9829-329D3243940D}">
      <dsp:nvSpPr>
        <dsp:cNvPr id="0" name=""/>
        <dsp:cNvSpPr/>
      </dsp:nvSpPr>
      <dsp:spPr>
        <a:xfrm>
          <a:off x="0" y="4698867"/>
          <a:ext cx="2903220" cy="1490720"/>
        </a:xfrm>
        <a:prstGeom prst="round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Продолжительности</a:t>
          </a:r>
          <a:endParaRPr lang="ru-RU" sz="1800" kern="1200" dirty="0"/>
        </a:p>
      </dsp:txBody>
      <dsp:txXfrm>
        <a:off x="72771" y="4771638"/>
        <a:ext cx="2757678" cy="1345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BA644-2CB5-4B03-9D1F-26D52D2DD6AD}">
      <dsp:nvSpPr>
        <dsp:cNvPr id="0" name=""/>
        <dsp:cNvSpPr/>
      </dsp:nvSpPr>
      <dsp:spPr>
        <a:xfrm>
          <a:off x="2778241" y="37443"/>
          <a:ext cx="5855149" cy="120130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7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Обобщение  знаний  детей  о зиме на  примере  взаимосвязи всех  природных  объектов и явлений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778241" y="187606"/>
        <a:ext cx="5404661" cy="900976"/>
      </dsp:txXfrm>
    </dsp:sp>
    <dsp:sp modelId="{C7D5D07B-ADAA-49F9-BBB0-84B9AAA83F2F}">
      <dsp:nvSpPr>
        <dsp:cNvPr id="0" name=""/>
        <dsp:cNvSpPr/>
      </dsp:nvSpPr>
      <dsp:spPr>
        <a:xfrm>
          <a:off x="71460" y="71421"/>
          <a:ext cx="2746927" cy="1058611"/>
        </a:xfrm>
        <a:prstGeom prst="roundRect">
          <a:avLst/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цель</a:t>
          </a:r>
          <a:endParaRPr lang="ru-RU" sz="5300" kern="1200" dirty="0"/>
        </a:p>
      </dsp:txBody>
      <dsp:txXfrm>
        <a:off x="123137" y="123098"/>
        <a:ext cx="2643573" cy="955257"/>
      </dsp:txXfrm>
    </dsp:sp>
    <dsp:sp modelId="{E169C776-580E-411B-98D5-A9646C57A662}">
      <dsp:nvSpPr>
        <dsp:cNvPr id="0" name=""/>
        <dsp:cNvSpPr/>
      </dsp:nvSpPr>
      <dsp:spPr>
        <a:xfrm>
          <a:off x="3166175" y="1652938"/>
          <a:ext cx="5691842" cy="4559621"/>
        </a:xfrm>
        <a:prstGeom prst="rect">
          <a:avLst/>
        </a:prstGeom>
        <a:solidFill>
          <a:schemeClr val="tx2">
            <a:lumMod val="7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Дать представления о смене сезонов на  планете Земля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Обогащение  представлений о климатических изменениях,  состоянии живой и  неживой  природы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Способствовать  аналитико-синтетических умений  и  действий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Развивать  познавательную   деятельность  и  элементарные учебные умения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Развивать связную речь,  речь-доказательство.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Стимулировать проявление  эстетического отношения к окружающей  природе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Обогащение художественно- эстетического  опыта в процессе приобщения  к литературным, музыкальным, художественным  образам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Развивать практические умения в продуктивных и  творческих  видах  деятельности</a:t>
          </a:r>
          <a:endParaRPr lang="ru-RU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Развивать трудовые  умения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166175" y="1652938"/>
        <a:ext cx="5691842" cy="4559621"/>
      </dsp:txXfrm>
    </dsp:sp>
    <dsp:sp modelId="{D3885232-B383-4C0C-ABD3-B6979065CC66}">
      <dsp:nvSpPr>
        <dsp:cNvPr id="0" name=""/>
        <dsp:cNvSpPr/>
      </dsp:nvSpPr>
      <dsp:spPr>
        <a:xfrm>
          <a:off x="294" y="2423744"/>
          <a:ext cx="3165881" cy="3018009"/>
        </a:xfrm>
        <a:prstGeom prst="rightArrow">
          <a:avLst/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задачи</a:t>
          </a:r>
          <a:endParaRPr lang="ru-RU" sz="4400" kern="1200" dirty="0"/>
        </a:p>
      </dsp:txBody>
      <dsp:txXfrm>
        <a:off x="294" y="3178246"/>
        <a:ext cx="2411379" cy="1509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6291-AB71-4A95-889D-DFCF4D49C5EA}">
      <dsp:nvSpPr>
        <dsp:cNvPr id="0" name=""/>
        <dsp:cNvSpPr/>
      </dsp:nvSpPr>
      <dsp:spPr>
        <a:xfrm>
          <a:off x="175934" y="-204831"/>
          <a:ext cx="2046939" cy="1641010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Подготовительный этап (</a:t>
          </a:r>
          <a:r>
            <a:rPr lang="ru-RU" sz="1400" b="1" kern="1200" dirty="0" smtClean="0"/>
            <a:t>мотивационный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175934" y="-204831"/>
        <a:ext cx="2046939" cy="1094007"/>
      </dsp:txXfrm>
    </dsp:sp>
    <dsp:sp modelId="{6C85BF26-2DB9-487E-9CF7-568E85EBCC68}">
      <dsp:nvSpPr>
        <dsp:cNvPr id="0" name=""/>
        <dsp:cNvSpPr/>
      </dsp:nvSpPr>
      <dsp:spPr>
        <a:xfrm>
          <a:off x="181247" y="438882"/>
          <a:ext cx="2366577" cy="5772629"/>
        </a:xfrm>
        <a:prstGeom prst="roundRect">
          <a:avLst>
            <a:gd name="adj" fmla="val 10000"/>
          </a:avLst>
        </a:prstGeom>
        <a:solidFill>
          <a:schemeClr val="tx2">
            <a:lumMod val="2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2"/>
              </a:solidFill>
            </a:rPr>
            <a:t>Формулирование  проблемы</a:t>
          </a:r>
          <a:endParaRPr lang="ru-RU" sz="1800" b="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2"/>
              </a:solidFill>
            </a:rPr>
            <a:t>Постановка  цели  и  задач</a:t>
          </a:r>
          <a:endParaRPr lang="ru-RU" sz="1800" b="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2"/>
              </a:solidFill>
            </a:rPr>
            <a:t>Формулирование  вопросов  для  активизации  познавательно-поисковой  и  продуктивной деятельностей</a:t>
          </a:r>
          <a:endParaRPr lang="ru-RU" sz="1800" b="0" kern="1200" dirty="0">
            <a:solidFill>
              <a:schemeClr val="tx2"/>
            </a:solidFill>
          </a:endParaRPr>
        </a:p>
      </dsp:txBody>
      <dsp:txXfrm>
        <a:off x="250562" y="508197"/>
        <a:ext cx="2227947" cy="5633999"/>
      </dsp:txXfrm>
    </dsp:sp>
    <dsp:sp modelId="{0BA817ED-6F28-4C57-BE2F-2BAB6D0C9CFD}">
      <dsp:nvSpPr>
        <dsp:cNvPr id="0" name=""/>
        <dsp:cNvSpPr/>
      </dsp:nvSpPr>
      <dsp:spPr>
        <a:xfrm rot="257151">
          <a:off x="2377846" y="128243"/>
          <a:ext cx="474216" cy="640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378045" y="250932"/>
        <a:ext cx="331951" cy="384015"/>
      </dsp:txXfrm>
    </dsp:sp>
    <dsp:sp modelId="{036DFAFE-1FDC-4B6D-B4B5-E4CE1EF8D2A6}">
      <dsp:nvSpPr>
        <dsp:cNvPr id="0" name=""/>
        <dsp:cNvSpPr/>
      </dsp:nvSpPr>
      <dsp:spPr>
        <a:xfrm>
          <a:off x="2984195" y="-221647"/>
          <a:ext cx="2425397" cy="2365373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Основной  этап (проблемно -</a:t>
          </a:r>
          <a:r>
            <a:rPr lang="ru-RU" sz="1600" b="1" kern="1200" dirty="0" err="1" smtClean="0"/>
            <a:t>деятельностный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2984195" y="-221647"/>
        <a:ext cx="2425397" cy="1576915"/>
      </dsp:txXfrm>
    </dsp:sp>
    <dsp:sp modelId="{50900FE1-36AE-42D1-B928-0B7CC64A544C}">
      <dsp:nvSpPr>
        <dsp:cNvPr id="0" name=""/>
        <dsp:cNvSpPr/>
      </dsp:nvSpPr>
      <dsp:spPr>
        <a:xfrm>
          <a:off x="3139840" y="765387"/>
          <a:ext cx="2495618" cy="5457360"/>
        </a:xfrm>
        <a:prstGeom prst="roundRect">
          <a:avLst>
            <a:gd name="adj" fmla="val 10000"/>
          </a:avLst>
        </a:prstGeom>
        <a:solidFill>
          <a:schemeClr val="tx2">
            <a:lumMod val="2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2"/>
              </a:solidFill>
            </a:rPr>
            <a:t>Организация   образовательной  деятельности (НОД)</a:t>
          </a:r>
          <a:endParaRPr lang="ru-RU" sz="1600" b="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2"/>
              </a:solidFill>
            </a:rPr>
            <a:t>Образовательная  деятельность  в  режимных  моментах</a:t>
          </a:r>
          <a:endParaRPr lang="ru-RU" sz="1600" b="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2"/>
              </a:solidFill>
            </a:rPr>
            <a:t>Организация  самостоятельной  деятельности</a:t>
          </a:r>
          <a:endParaRPr lang="ru-RU" sz="1600" b="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2"/>
              </a:solidFill>
            </a:rPr>
            <a:t>Участие  в  фестивале «В ледяной  карете  мчится»</a:t>
          </a:r>
          <a:endParaRPr lang="ru-RU" sz="1600" b="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2"/>
              </a:solidFill>
            </a:rPr>
            <a:t>Вовлечение  родителей в проектную деятельность</a:t>
          </a:r>
          <a:endParaRPr lang="ru-RU" sz="1400" b="0" kern="1200" dirty="0">
            <a:solidFill>
              <a:schemeClr val="tx2"/>
            </a:solidFill>
          </a:endParaRPr>
        </a:p>
      </dsp:txBody>
      <dsp:txXfrm>
        <a:off x="3212934" y="838481"/>
        <a:ext cx="2349430" cy="5311172"/>
      </dsp:txXfrm>
    </dsp:sp>
    <dsp:sp modelId="{517D9843-04C9-43BB-9DF2-57ED6032A163}">
      <dsp:nvSpPr>
        <dsp:cNvPr id="0" name=""/>
        <dsp:cNvSpPr/>
      </dsp:nvSpPr>
      <dsp:spPr>
        <a:xfrm rot="21550956">
          <a:off x="5688867" y="247583"/>
          <a:ext cx="545331" cy="58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688875" y="365419"/>
        <a:ext cx="381732" cy="350007"/>
      </dsp:txXfrm>
    </dsp:sp>
    <dsp:sp modelId="{EF5061ED-9044-4B19-A068-AEE6A14CBA41}">
      <dsp:nvSpPr>
        <dsp:cNvPr id="0" name=""/>
        <dsp:cNvSpPr/>
      </dsp:nvSpPr>
      <dsp:spPr>
        <a:xfrm>
          <a:off x="6438414" y="0"/>
          <a:ext cx="1773901" cy="1566528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Заключительный </a:t>
          </a:r>
          <a:endParaRPr lang="ru-RU" sz="1600" b="1" kern="1200" dirty="0"/>
        </a:p>
      </dsp:txBody>
      <dsp:txXfrm>
        <a:off x="6438414" y="0"/>
        <a:ext cx="1773901" cy="1044352"/>
      </dsp:txXfrm>
    </dsp:sp>
    <dsp:sp modelId="{46965E79-6F01-4851-BFDA-B6C479BF0265}">
      <dsp:nvSpPr>
        <dsp:cNvPr id="0" name=""/>
        <dsp:cNvSpPr/>
      </dsp:nvSpPr>
      <dsp:spPr>
        <a:xfrm>
          <a:off x="6301004" y="675914"/>
          <a:ext cx="2412796" cy="4250136"/>
        </a:xfrm>
        <a:prstGeom prst="roundRect">
          <a:avLst>
            <a:gd name="adj" fmla="val 10000"/>
          </a:avLst>
        </a:prstGeom>
        <a:solidFill>
          <a:schemeClr val="tx2">
            <a:lumMod val="2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Интегрированное  занятие  «Вот  зима кругом бело»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Выставка «В ледяной карете  мчится..»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6371672" y="746582"/>
        <a:ext cx="2271460" cy="410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1473-FCDB-4C01-B97E-BABD7DADBB2D}">
      <dsp:nvSpPr>
        <dsp:cNvPr id="0" name=""/>
        <dsp:cNvSpPr/>
      </dsp:nvSpPr>
      <dsp:spPr>
        <a:xfrm>
          <a:off x="1918" y="0"/>
          <a:ext cx="2011188" cy="5626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режимных  моментах</a:t>
          </a:r>
          <a:endParaRPr lang="ru-RU" sz="1500" kern="1200" dirty="0"/>
        </a:p>
      </dsp:txBody>
      <dsp:txXfrm>
        <a:off x="1918" y="2250440"/>
        <a:ext cx="2011188" cy="2250440"/>
      </dsp:txXfrm>
    </dsp:sp>
    <dsp:sp modelId="{AABAC765-61BE-4B2C-A20A-FB7306382A0C}">
      <dsp:nvSpPr>
        <dsp:cNvPr id="0" name=""/>
        <dsp:cNvSpPr/>
      </dsp:nvSpPr>
      <dsp:spPr>
        <a:xfrm>
          <a:off x="70767" y="337566"/>
          <a:ext cx="1873491" cy="18734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183E5FC-AA39-4DB0-AD06-A861A6194E2B}">
      <dsp:nvSpPr>
        <dsp:cNvPr id="0" name=""/>
        <dsp:cNvSpPr/>
      </dsp:nvSpPr>
      <dsp:spPr>
        <a:xfrm>
          <a:off x="2073443" y="0"/>
          <a:ext cx="2011188" cy="5626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Специально организованная НОД</a:t>
          </a:r>
          <a:endParaRPr lang="ru-RU" sz="1500" kern="1200" dirty="0"/>
        </a:p>
      </dsp:txBody>
      <dsp:txXfrm>
        <a:off x="2073443" y="2250440"/>
        <a:ext cx="2011188" cy="2250440"/>
      </dsp:txXfrm>
    </dsp:sp>
    <dsp:sp modelId="{9C086F32-5EF0-4F8C-85C8-5855999F804D}">
      <dsp:nvSpPr>
        <dsp:cNvPr id="0" name=""/>
        <dsp:cNvSpPr/>
      </dsp:nvSpPr>
      <dsp:spPr>
        <a:xfrm>
          <a:off x="2142292" y="337566"/>
          <a:ext cx="1873491" cy="18734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DC64EE0-D20A-4B60-9CC7-917911C17FC0}">
      <dsp:nvSpPr>
        <dsp:cNvPr id="0" name=""/>
        <dsp:cNvSpPr/>
      </dsp:nvSpPr>
      <dsp:spPr>
        <a:xfrm>
          <a:off x="4144967" y="0"/>
          <a:ext cx="2011188" cy="5626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Самостоятельная  деятельность</a:t>
          </a:r>
          <a:endParaRPr lang="ru-RU" sz="1500" kern="1200" dirty="0"/>
        </a:p>
      </dsp:txBody>
      <dsp:txXfrm>
        <a:off x="4144967" y="2250440"/>
        <a:ext cx="2011188" cy="2250440"/>
      </dsp:txXfrm>
    </dsp:sp>
    <dsp:sp modelId="{43CD7081-4B5E-4049-9360-2A26C8BCAB8F}">
      <dsp:nvSpPr>
        <dsp:cNvPr id="0" name=""/>
        <dsp:cNvSpPr/>
      </dsp:nvSpPr>
      <dsp:spPr>
        <a:xfrm>
          <a:off x="4213816" y="337566"/>
          <a:ext cx="1873491" cy="187349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A39599D-3BAF-4927-BD4D-D73787199DCE}">
      <dsp:nvSpPr>
        <dsp:cNvPr id="0" name=""/>
        <dsp:cNvSpPr/>
      </dsp:nvSpPr>
      <dsp:spPr>
        <a:xfrm>
          <a:off x="6218411" y="0"/>
          <a:ext cx="2011188" cy="5626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Вовлечение родителей в проектную деятельность</a:t>
          </a:r>
          <a:endParaRPr lang="ru-RU" sz="1500" kern="1200" dirty="0"/>
        </a:p>
      </dsp:txBody>
      <dsp:txXfrm>
        <a:off x="6218411" y="2250440"/>
        <a:ext cx="2011188" cy="2250440"/>
      </dsp:txXfrm>
    </dsp:sp>
    <dsp:sp modelId="{49E081A0-8181-4FDA-AAFC-D1AB96C4588B}">
      <dsp:nvSpPr>
        <dsp:cNvPr id="0" name=""/>
        <dsp:cNvSpPr/>
      </dsp:nvSpPr>
      <dsp:spPr>
        <a:xfrm>
          <a:off x="6285341" y="337566"/>
          <a:ext cx="1873491" cy="187349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E807B9-C83E-4F1F-8CE5-211E0548CAA8}">
      <dsp:nvSpPr>
        <dsp:cNvPr id="0" name=""/>
        <dsp:cNvSpPr/>
      </dsp:nvSpPr>
      <dsp:spPr>
        <a:xfrm>
          <a:off x="329183" y="4500880"/>
          <a:ext cx="7571232" cy="8439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C0327-05B2-4C8B-AB20-364A1854A710}">
      <dsp:nvSpPr>
        <dsp:cNvPr id="0" name=""/>
        <dsp:cNvSpPr/>
      </dsp:nvSpPr>
      <dsp:spPr>
        <a:xfrm>
          <a:off x="0" y="278390"/>
          <a:ext cx="84010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E4540-A413-480D-A033-19D1E7EC976A}">
      <dsp:nvSpPr>
        <dsp:cNvPr id="0" name=""/>
        <dsp:cNvSpPr/>
      </dsp:nvSpPr>
      <dsp:spPr>
        <a:xfrm>
          <a:off x="420052" y="12710"/>
          <a:ext cx="5880735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Познавательно-исследовательская</a:t>
          </a:r>
          <a:endParaRPr lang="ru-RU" sz="1800" kern="1200" dirty="0"/>
        </a:p>
      </dsp:txBody>
      <dsp:txXfrm>
        <a:off x="445991" y="38649"/>
        <a:ext cx="5828857" cy="479482"/>
      </dsp:txXfrm>
    </dsp:sp>
    <dsp:sp modelId="{EE4EDBB4-F8DE-40DE-82D6-E23AF9304FAA}">
      <dsp:nvSpPr>
        <dsp:cNvPr id="0" name=""/>
        <dsp:cNvSpPr/>
      </dsp:nvSpPr>
      <dsp:spPr>
        <a:xfrm>
          <a:off x="0" y="1094870"/>
          <a:ext cx="84010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0768"/>
              <a:satOff val="-421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50A61-4CA8-4A3B-A21B-48774F09D48F}">
      <dsp:nvSpPr>
        <dsp:cNvPr id="0" name=""/>
        <dsp:cNvSpPr/>
      </dsp:nvSpPr>
      <dsp:spPr>
        <a:xfrm>
          <a:off x="420052" y="829190"/>
          <a:ext cx="5880735" cy="531360"/>
        </a:xfrm>
        <a:prstGeom prst="roundRect">
          <a:avLst/>
        </a:prstGeom>
        <a:solidFill>
          <a:schemeClr val="accent4">
            <a:hueOff val="10768"/>
            <a:satOff val="-421"/>
            <a:lumOff val="18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коммуникативная</a:t>
          </a:r>
          <a:endParaRPr lang="ru-RU" sz="1800" kern="1200" dirty="0"/>
        </a:p>
      </dsp:txBody>
      <dsp:txXfrm>
        <a:off x="445991" y="855129"/>
        <a:ext cx="5828857" cy="479482"/>
      </dsp:txXfrm>
    </dsp:sp>
    <dsp:sp modelId="{E01C8ED9-70B6-48EC-A788-AD65A178C1E9}">
      <dsp:nvSpPr>
        <dsp:cNvPr id="0" name=""/>
        <dsp:cNvSpPr/>
      </dsp:nvSpPr>
      <dsp:spPr>
        <a:xfrm>
          <a:off x="0" y="1911350"/>
          <a:ext cx="84010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21535"/>
              <a:satOff val="-841"/>
              <a:lumOff val="3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89D5C-D5FB-42A0-B642-F1D3E8CD3C60}">
      <dsp:nvSpPr>
        <dsp:cNvPr id="0" name=""/>
        <dsp:cNvSpPr/>
      </dsp:nvSpPr>
      <dsp:spPr>
        <a:xfrm>
          <a:off x="420052" y="1645670"/>
          <a:ext cx="5880735" cy="531360"/>
        </a:xfrm>
        <a:prstGeom prst="roundRect">
          <a:avLst/>
        </a:prstGeom>
        <a:solidFill>
          <a:schemeClr val="accent4">
            <a:hueOff val="21535"/>
            <a:satOff val="-841"/>
            <a:lumOff val="37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Чтение  художественной  литературы</a:t>
          </a:r>
          <a:endParaRPr lang="ru-RU" sz="1800" kern="1200" dirty="0"/>
        </a:p>
      </dsp:txBody>
      <dsp:txXfrm>
        <a:off x="445991" y="1671609"/>
        <a:ext cx="5828857" cy="479482"/>
      </dsp:txXfrm>
    </dsp:sp>
    <dsp:sp modelId="{092612F6-7CDC-4D19-9E81-DA21393AD6BE}">
      <dsp:nvSpPr>
        <dsp:cNvPr id="0" name=""/>
        <dsp:cNvSpPr/>
      </dsp:nvSpPr>
      <dsp:spPr>
        <a:xfrm>
          <a:off x="0" y="2727830"/>
          <a:ext cx="84010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32303"/>
              <a:satOff val="-1262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3C938-B49B-433D-815F-088C8D6B0F52}">
      <dsp:nvSpPr>
        <dsp:cNvPr id="0" name=""/>
        <dsp:cNvSpPr/>
      </dsp:nvSpPr>
      <dsp:spPr>
        <a:xfrm>
          <a:off x="420052" y="2462150"/>
          <a:ext cx="5880735" cy="531360"/>
        </a:xfrm>
        <a:prstGeom prst="roundRect">
          <a:avLst/>
        </a:prstGeom>
        <a:solidFill>
          <a:schemeClr val="accent4">
            <a:hueOff val="32303"/>
            <a:satOff val="-1262"/>
            <a:lumOff val="5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Продуктивная деятельность</a:t>
          </a:r>
        </a:p>
      </dsp:txBody>
      <dsp:txXfrm>
        <a:off x="445991" y="2488089"/>
        <a:ext cx="5828857" cy="479482"/>
      </dsp:txXfrm>
    </dsp:sp>
    <dsp:sp modelId="{C31B10CF-FC1A-46F7-9B86-F423911E37C1}">
      <dsp:nvSpPr>
        <dsp:cNvPr id="0" name=""/>
        <dsp:cNvSpPr/>
      </dsp:nvSpPr>
      <dsp:spPr>
        <a:xfrm>
          <a:off x="0" y="3544310"/>
          <a:ext cx="84010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43070"/>
              <a:satOff val="-1683"/>
              <a:lumOff val="7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6AB5-88B6-4E1D-A2F8-36A74B103520}">
      <dsp:nvSpPr>
        <dsp:cNvPr id="0" name=""/>
        <dsp:cNvSpPr/>
      </dsp:nvSpPr>
      <dsp:spPr>
        <a:xfrm>
          <a:off x="420052" y="3278630"/>
          <a:ext cx="5880735" cy="531360"/>
        </a:xfrm>
        <a:prstGeom prst="roundRect">
          <a:avLst/>
        </a:prstGeom>
        <a:solidFill>
          <a:schemeClr val="accent4">
            <a:hueOff val="43070"/>
            <a:satOff val="-1683"/>
            <a:lumOff val="75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Музыкально-художественная</a:t>
          </a:r>
          <a:endParaRPr lang="ru-RU" sz="1800" kern="1200" dirty="0"/>
        </a:p>
      </dsp:txBody>
      <dsp:txXfrm>
        <a:off x="445991" y="3304569"/>
        <a:ext cx="5828857" cy="479482"/>
      </dsp:txXfrm>
    </dsp:sp>
    <dsp:sp modelId="{43FEE103-6CA2-44D5-87D5-FF61A4CE1E2E}">
      <dsp:nvSpPr>
        <dsp:cNvPr id="0" name=""/>
        <dsp:cNvSpPr/>
      </dsp:nvSpPr>
      <dsp:spPr>
        <a:xfrm>
          <a:off x="0" y="4360790"/>
          <a:ext cx="84010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53838"/>
              <a:satOff val="-2103"/>
              <a:lumOff val="9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1B826-6ABA-4539-8412-C35F8EAD671E}">
      <dsp:nvSpPr>
        <dsp:cNvPr id="0" name=""/>
        <dsp:cNvSpPr/>
      </dsp:nvSpPr>
      <dsp:spPr>
        <a:xfrm>
          <a:off x="420052" y="4095110"/>
          <a:ext cx="5880735" cy="531360"/>
        </a:xfrm>
        <a:prstGeom prst="roundRect">
          <a:avLst/>
        </a:prstGeom>
        <a:solidFill>
          <a:schemeClr val="accent4">
            <a:hueOff val="53838"/>
            <a:satOff val="-2103"/>
            <a:lumOff val="94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Двигательная</a:t>
          </a:r>
          <a:endParaRPr lang="ru-RU" sz="1800" kern="1200" dirty="0"/>
        </a:p>
      </dsp:txBody>
      <dsp:txXfrm>
        <a:off x="445991" y="4121049"/>
        <a:ext cx="5828857" cy="479482"/>
      </dsp:txXfrm>
    </dsp:sp>
    <dsp:sp modelId="{E6131E70-4BDE-43C1-A2D4-EF5F6E5F2760}">
      <dsp:nvSpPr>
        <dsp:cNvPr id="0" name=""/>
        <dsp:cNvSpPr/>
      </dsp:nvSpPr>
      <dsp:spPr>
        <a:xfrm>
          <a:off x="0" y="5177270"/>
          <a:ext cx="84010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64605"/>
              <a:satOff val="-2524"/>
              <a:lumOff val="1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F5075-EED6-48AB-936E-5B6F3ECD0306}">
      <dsp:nvSpPr>
        <dsp:cNvPr id="0" name=""/>
        <dsp:cNvSpPr/>
      </dsp:nvSpPr>
      <dsp:spPr>
        <a:xfrm>
          <a:off x="420052" y="4911590"/>
          <a:ext cx="5880735" cy="531360"/>
        </a:xfrm>
        <a:prstGeom prst="roundRect">
          <a:avLst/>
        </a:prstGeom>
        <a:solidFill>
          <a:schemeClr val="accent4">
            <a:hueOff val="64605"/>
            <a:satOff val="-2524"/>
            <a:lumOff val="113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8" tIns="0" rIns="2222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Игровая </a:t>
          </a:r>
          <a:endParaRPr lang="ru-RU" sz="1800" kern="1200" dirty="0"/>
        </a:p>
      </dsp:txBody>
      <dsp:txXfrm>
        <a:off x="445991" y="4937529"/>
        <a:ext cx="5828857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DBDB7-8B50-461B-99A4-C0A543094B0F}">
      <dsp:nvSpPr>
        <dsp:cNvPr id="0" name=""/>
        <dsp:cNvSpPr/>
      </dsp:nvSpPr>
      <dsp:spPr>
        <a:xfrm>
          <a:off x="0" y="4806751"/>
          <a:ext cx="8258204" cy="1051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Итог занятия – демонстрация  усвоенного в ходе  проекта </a:t>
          </a:r>
          <a:endParaRPr lang="ru-RU" sz="2000" kern="1200" dirty="0"/>
        </a:p>
      </dsp:txBody>
      <dsp:txXfrm>
        <a:off x="0" y="4806751"/>
        <a:ext cx="8258204" cy="567628"/>
      </dsp:txXfrm>
    </dsp:sp>
    <dsp:sp modelId="{A362FBEE-D7FF-4849-8C6F-8757FC5CB01B}">
      <dsp:nvSpPr>
        <dsp:cNvPr id="0" name=""/>
        <dsp:cNvSpPr/>
      </dsp:nvSpPr>
      <dsp:spPr>
        <a:xfrm>
          <a:off x="0" y="5351365"/>
          <a:ext cx="4129101" cy="483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Изготовление  подарков для  гостей</a:t>
          </a:r>
          <a:endParaRPr lang="ru-RU" sz="1500" kern="1200" dirty="0"/>
        </a:p>
      </dsp:txBody>
      <dsp:txXfrm>
        <a:off x="0" y="5351365"/>
        <a:ext cx="4129101" cy="483535"/>
      </dsp:txXfrm>
    </dsp:sp>
    <dsp:sp modelId="{DAB3202B-114C-412D-B2AA-ADB331DE0AAD}">
      <dsp:nvSpPr>
        <dsp:cNvPr id="0" name=""/>
        <dsp:cNvSpPr/>
      </dsp:nvSpPr>
      <dsp:spPr>
        <a:xfrm>
          <a:off x="4129102" y="5351365"/>
          <a:ext cx="4129101" cy="483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Заключительная  беседа</a:t>
          </a:r>
          <a:endParaRPr lang="ru-RU" sz="1500" kern="1200" dirty="0"/>
        </a:p>
      </dsp:txBody>
      <dsp:txXfrm>
        <a:off x="4129102" y="5351365"/>
        <a:ext cx="4129101" cy="483535"/>
      </dsp:txXfrm>
    </dsp:sp>
    <dsp:sp modelId="{AECBA423-6D92-4368-B76C-68762C36070B}">
      <dsp:nvSpPr>
        <dsp:cNvPr id="0" name=""/>
        <dsp:cNvSpPr/>
      </dsp:nvSpPr>
      <dsp:spPr>
        <a:xfrm rot="10800000">
          <a:off x="0" y="3203837"/>
          <a:ext cx="8258204" cy="16166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Выполнение заданий  для  закрепления</a:t>
          </a:r>
          <a:endParaRPr lang="ru-RU" sz="2000" kern="1200" dirty="0"/>
        </a:p>
      </dsp:txBody>
      <dsp:txXfrm rot="-10800000">
        <a:off x="0" y="3203837"/>
        <a:ext cx="8258204" cy="567458"/>
      </dsp:txXfrm>
    </dsp:sp>
    <dsp:sp modelId="{A5667C93-D247-4649-A1A5-999DB79CBCE7}">
      <dsp:nvSpPr>
        <dsp:cNvPr id="0" name=""/>
        <dsp:cNvSpPr/>
      </dsp:nvSpPr>
      <dsp:spPr>
        <a:xfrm>
          <a:off x="4032" y="3771295"/>
          <a:ext cx="2750046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Дидактическая  игра «Приметы зимы»</a:t>
          </a:r>
          <a:endParaRPr lang="ru-RU" sz="1500" kern="1200" dirty="0"/>
        </a:p>
      </dsp:txBody>
      <dsp:txXfrm>
        <a:off x="4032" y="3771295"/>
        <a:ext cx="2750046" cy="483390"/>
      </dsp:txXfrm>
    </dsp:sp>
    <dsp:sp modelId="{F4D959A7-939A-40C4-8307-38E43BA0FD80}">
      <dsp:nvSpPr>
        <dsp:cNvPr id="0" name=""/>
        <dsp:cNvSpPr/>
      </dsp:nvSpPr>
      <dsp:spPr>
        <a:xfrm>
          <a:off x="2754078" y="3771295"/>
          <a:ext cx="2750046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Игра «Снег» - подбор однокоренных  слов</a:t>
          </a:r>
          <a:endParaRPr lang="ru-RU" sz="1500" kern="1200" dirty="0"/>
        </a:p>
      </dsp:txBody>
      <dsp:txXfrm>
        <a:off x="2754078" y="3771295"/>
        <a:ext cx="2750046" cy="483390"/>
      </dsp:txXfrm>
    </dsp:sp>
    <dsp:sp modelId="{542ACF8F-4E93-4E7A-823F-D3FFE3E65824}">
      <dsp:nvSpPr>
        <dsp:cNvPr id="0" name=""/>
        <dsp:cNvSpPr/>
      </dsp:nvSpPr>
      <dsp:spPr>
        <a:xfrm>
          <a:off x="5504125" y="3771295"/>
          <a:ext cx="2750046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Составление рассказа  по  опорным картинкам</a:t>
          </a:r>
          <a:endParaRPr lang="ru-RU" sz="1500" kern="1200" dirty="0"/>
        </a:p>
      </dsp:txBody>
      <dsp:txXfrm>
        <a:off x="5504125" y="3771295"/>
        <a:ext cx="2750046" cy="483390"/>
      </dsp:txXfrm>
    </dsp:sp>
    <dsp:sp modelId="{555FC6AA-8F13-4C30-B4F2-EB87AF1A5EF8}">
      <dsp:nvSpPr>
        <dsp:cNvPr id="0" name=""/>
        <dsp:cNvSpPr/>
      </dsp:nvSpPr>
      <dsp:spPr>
        <a:xfrm rot="10800000">
          <a:off x="0" y="1602914"/>
          <a:ext cx="8258204" cy="16166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Открытие новых знаний</a:t>
          </a:r>
          <a:endParaRPr lang="ru-RU" sz="2000" kern="1200" dirty="0"/>
        </a:p>
      </dsp:txBody>
      <dsp:txXfrm rot="-10800000">
        <a:off x="0" y="1602914"/>
        <a:ext cx="8258204" cy="567458"/>
      </dsp:txXfrm>
    </dsp:sp>
    <dsp:sp modelId="{8157DCD7-87FA-4D5B-A1B7-1E5C7A627373}">
      <dsp:nvSpPr>
        <dsp:cNvPr id="0" name=""/>
        <dsp:cNvSpPr/>
      </dsp:nvSpPr>
      <dsp:spPr>
        <a:xfrm>
          <a:off x="0" y="2170372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Учебный фильм «Смена  времен  года»</a:t>
          </a:r>
          <a:endParaRPr lang="ru-RU" sz="1500" kern="1200" dirty="0"/>
        </a:p>
      </dsp:txBody>
      <dsp:txXfrm>
        <a:off x="0" y="2170372"/>
        <a:ext cx="4129101" cy="483390"/>
      </dsp:txXfrm>
    </dsp:sp>
    <dsp:sp modelId="{307BB2DF-CC1F-4027-8BE5-E76F795D3B66}">
      <dsp:nvSpPr>
        <dsp:cNvPr id="0" name=""/>
        <dsp:cNvSpPr/>
      </dsp:nvSpPr>
      <dsp:spPr>
        <a:xfrm>
          <a:off x="4129102" y="2170372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Воспроизведение  нового и  ранее  полученных знаний</a:t>
          </a:r>
          <a:endParaRPr lang="ru-RU" sz="1500" kern="1200" dirty="0"/>
        </a:p>
      </dsp:txBody>
      <dsp:txXfrm>
        <a:off x="4129102" y="2170372"/>
        <a:ext cx="4129101" cy="483390"/>
      </dsp:txXfrm>
    </dsp:sp>
    <dsp:sp modelId="{69695EE3-FEC2-4A23-98B2-FF71E17D2D22}">
      <dsp:nvSpPr>
        <dsp:cNvPr id="0" name=""/>
        <dsp:cNvSpPr/>
      </dsp:nvSpPr>
      <dsp:spPr>
        <a:xfrm rot="10800000">
          <a:off x="0" y="0"/>
          <a:ext cx="8258204" cy="16166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Актуализация  темы</a:t>
          </a:r>
          <a:endParaRPr lang="ru-RU" sz="2000" kern="1200" dirty="0"/>
        </a:p>
      </dsp:txBody>
      <dsp:txXfrm rot="-10800000">
        <a:off x="0" y="0"/>
        <a:ext cx="8258204" cy="567458"/>
      </dsp:txXfrm>
    </dsp:sp>
    <dsp:sp modelId="{2C3F6D61-5D2A-4ABB-96C6-810B0FB69EEA}">
      <dsp:nvSpPr>
        <dsp:cNvPr id="0" name=""/>
        <dsp:cNvSpPr/>
      </dsp:nvSpPr>
      <dsp:spPr>
        <a:xfrm>
          <a:off x="0" y="569449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Дидактическая  игра «Узнай мелодию»</a:t>
          </a:r>
          <a:endParaRPr lang="ru-RU" sz="1500" kern="1200" dirty="0"/>
        </a:p>
      </dsp:txBody>
      <dsp:txXfrm>
        <a:off x="0" y="569449"/>
        <a:ext cx="4129101" cy="483390"/>
      </dsp:txXfrm>
    </dsp:sp>
    <dsp:sp modelId="{E2299194-870F-4203-8FDB-1D9428C0F68F}">
      <dsp:nvSpPr>
        <dsp:cNvPr id="0" name=""/>
        <dsp:cNvSpPr/>
      </dsp:nvSpPr>
      <dsp:spPr>
        <a:xfrm>
          <a:off x="4129102" y="569449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Затруднение, возникновение проблемы</a:t>
          </a:r>
          <a:endParaRPr lang="ru-RU" sz="1500" kern="1200" dirty="0"/>
        </a:p>
      </dsp:txBody>
      <dsp:txXfrm>
        <a:off x="4129102" y="569449"/>
        <a:ext cx="4129101" cy="483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DBDB7-8B50-461B-99A4-C0A543094B0F}">
      <dsp:nvSpPr>
        <dsp:cNvPr id="0" name=""/>
        <dsp:cNvSpPr/>
      </dsp:nvSpPr>
      <dsp:spPr>
        <a:xfrm>
          <a:off x="0" y="4806751"/>
          <a:ext cx="8258204" cy="1051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Итог занятия – демонстрация  усвоенного в ходе  проекта </a:t>
          </a:r>
          <a:endParaRPr lang="ru-RU" sz="2000" kern="1200" dirty="0"/>
        </a:p>
      </dsp:txBody>
      <dsp:txXfrm>
        <a:off x="0" y="4806751"/>
        <a:ext cx="8258204" cy="567628"/>
      </dsp:txXfrm>
    </dsp:sp>
    <dsp:sp modelId="{A362FBEE-D7FF-4849-8C6F-8757FC5CB01B}">
      <dsp:nvSpPr>
        <dsp:cNvPr id="0" name=""/>
        <dsp:cNvSpPr/>
      </dsp:nvSpPr>
      <dsp:spPr>
        <a:xfrm>
          <a:off x="0" y="5351365"/>
          <a:ext cx="4129101" cy="483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Изготовление  подарков для  гостей</a:t>
          </a:r>
          <a:endParaRPr lang="ru-RU" sz="1500" kern="1200" dirty="0"/>
        </a:p>
      </dsp:txBody>
      <dsp:txXfrm>
        <a:off x="0" y="5351365"/>
        <a:ext cx="4129101" cy="483535"/>
      </dsp:txXfrm>
    </dsp:sp>
    <dsp:sp modelId="{DAB3202B-114C-412D-B2AA-ADB331DE0AAD}">
      <dsp:nvSpPr>
        <dsp:cNvPr id="0" name=""/>
        <dsp:cNvSpPr/>
      </dsp:nvSpPr>
      <dsp:spPr>
        <a:xfrm>
          <a:off x="4129102" y="5351365"/>
          <a:ext cx="4129101" cy="483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Заключительная  беседа</a:t>
          </a:r>
          <a:endParaRPr lang="ru-RU" sz="1500" kern="1200" dirty="0"/>
        </a:p>
      </dsp:txBody>
      <dsp:txXfrm>
        <a:off x="4129102" y="5351365"/>
        <a:ext cx="4129101" cy="483535"/>
      </dsp:txXfrm>
    </dsp:sp>
    <dsp:sp modelId="{AECBA423-6D92-4368-B76C-68762C36070B}">
      <dsp:nvSpPr>
        <dsp:cNvPr id="0" name=""/>
        <dsp:cNvSpPr/>
      </dsp:nvSpPr>
      <dsp:spPr>
        <a:xfrm rot="10800000">
          <a:off x="0" y="3203837"/>
          <a:ext cx="8258204" cy="16166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Выполнение заданий  для  закрепления</a:t>
          </a:r>
          <a:endParaRPr lang="ru-RU" sz="2000" kern="1200" dirty="0"/>
        </a:p>
      </dsp:txBody>
      <dsp:txXfrm rot="-10800000">
        <a:off x="0" y="3203837"/>
        <a:ext cx="8258204" cy="567458"/>
      </dsp:txXfrm>
    </dsp:sp>
    <dsp:sp modelId="{A5667C93-D247-4649-A1A5-999DB79CBCE7}">
      <dsp:nvSpPr>
        <dsp:cNvPr id="0" name=""/>
        <dsp:cNvSpPr/>
      </dsp:nvSpPr>
      <dsp:spPr>
        <a:xfrm>
          <a:off x="4032" y="3771295"/>
          <a:ext cx="2750046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Дидактическая  игра «Приметы зимы»</a:t>
          </a:r>
          <a:endParaRPr lang="ru-RU" sz="1500" kern="1200" dirty="0"/>
        </a:p>
      </dsp:txBody>
      <dsp:txXfrm>
        <a:off x="4032" y="3771295"/>
        <a:ext cx="2750046" cy="483390"/>
      </dsp:txXfrm>
    </dsp:sp>
    <dsp:sp modelId="{F4D959A7-939A-40C4-8307-38E43BA0FD80}">
      <dsp:nvSpPr>
        <dsp:cNvPr id="0" name=""/>
        <dsp:cNvSpPr/>
      </dsp:nvSpPr>
      <dsp:spPr>
        <a:xfrm>
          <a:off x="2754078" y="3771295"/>
          <a:ext cx="2750046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Игра «Снег» - подбор однокоренных  слов</a:t>
          </a:r>
          <a:endParaRPr lang="ru-RU" sz="1500" kern="1200" dirty="0"/>
        </a:p>
      </dsp:txBody>
      <dsp:txXfrm>
        <a:off x="2754078" y="3771295"/>
        <a:ext cx="2750046" cy="483390"/>
      </dsp:txXfrm>
    </dsp:sp>
    <dsp:sp modelId="{542ACF8F-4E93-4E7A-823F-D3FFE3E65824}">
      <dsp:nvSpPr>
        <dsp:cNvPr id="0" name=""/>
        <dsp:cNvSpPr/>
      </dsp:nvSpPr>
      <dsp:spPr>
        <a:xfrm>
          <a:off x="5504125" y="3771295"/>
          <a:ext cx="2750046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Составление рассказа  по  опорным картинкам</a:t>
          </a:r>
          <a:endParaRPr lang="ru-RU" sz="1500" kern="1200" dirty="0"/>
        </a:p>
      </dsp:txBody>
      <dsp:txXfrm>
        <a:off x="5504125" y="3771295"/>
        <a:ext cx="2750046" cy="483390"/>
      </dsp:txXfrm>
    </dsp:sp>
    <dsp:sp modelId="{555FC6AA-8F13-4C30-B4F2-EB87AF1A5EF8}">
      <dsp:nvSpPr>
        <dsp:cNvPr id="0" name=""/>
        <dsp:cNvSpPr/>
      </dsp:nvSpPr>
      <dsp:spPr>
        <a:xfrm rot="10800000">
          <a:off x="0" y="1602914"/>
          <a:ext cx="8258204" cy="16166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Открытие новых знаний</a:t>
          </a:r>
          <a:endParaRPr lang="ru-RU" sz="2000" kern="1200" dirty="0"/>
        </a:p>
      </dsp:txBody>
      <dsp:txXfrm rot="-10800000">
        <a:off x="0" y="1602914"/>
        <a:ext cx="8258204" cy="567458"/>
      </dsp:txXfrm>
    </dsp:sp>
    <dsp:sp modelId="{8157DCD7-87FA-4D5B-A1B7-1E5C7A627373}">
      <dsp:nvSpPr>
        <dsp:cNvPr id="0" name=""/>
        <dsp:cNvSpPr/>
      </dsp:nvSpPr>
      <dsp:spPr>
        <a:xfrm>
          <a:off x="0" y="2170372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Учебный фильм «Смена  времен  года»</a:t>
          </a:r>
          <a:endParaRPr lang="ru-RU" sz="1500" kern="1200" dirty="0"/>
        </a:p>
      </dsp:txBody>
      <dsp:txXfrm>
        <a:off x="0" y="2170372"/>
        <a:ext cx="4129101" cy="483390"/>
      </dsp:txXfrm>
    </dsp:sp>
    <dsp:sp modelId="{307BB2DF-CC1F-4027-8BE5-E76F795D3B66}">
      <dsp:nvSpPr>
        <dsp:cNvPr id="0" name=""/>
        <dsp:cNvSpPr/>
      </dsp:nvSpPr>
      <dsp:spPr>
        <a:xfrm>
          <a:off x="4129102" y="2170372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Воспроизведение  нового и  ранее  полученных знаний</a:t>
          </a:r>
          <a:endParaRPr lang="ru-RU" sz="1500" kern="1200" dirty="0"/>
        </a:p>
      </dsp:txBody>
      <dsp:txXfrm>
        <a:off x="4129102" y="2170372"/>
        <a:ext cx="4129101" cy="483390"/>
      </dsp:txXfrm>
    </dsp:sp>
    <dsp:sp modelId="{69695EE3-FEC2-4A23-98B2-FF71E17D2D22}">
      <dsp:nvSpPr>
        <dsp:cNvPr id="0" name=""/>
        <dsp:cNvSpPr/>
      </dsp:nvSpPr>
      <dsp:spPr>
        <a:xfrm rot="10800000">
          <a:off x="0" y="0"/>
          <a:ext cx="8258204" cy="16166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Актуализация  темы</a:t>
          </a:r>
          <a:endParaRPr lang="ru-RU" sz="2000" kern="1200" dirty="0"/>
        </a:p>
      </dsp:txBody>
      <dsp:txXfrm rot="-10800000">
        <a:off x="0" y="0"/>
        <a:ext cx="8258204" cy="567458"/>
      </dsp:txXfrm>
    </dsp:sp>
    <dsp:sp modelId="{2C3F6D61-5D2A-4ABB-96C6-810B0FB69EEA}">
      <dsp:nvSpPr>
        <dsp:cNvPr id="0" name=""/>
        <dsp:cNvSpPr/>
      </dsp:nvSpPr>
      <dsp:spPr>
        <a:xfrm>
          <a:off x="0" y="569449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Дидактическая  игра «Узнай мелодию»</a:t>
          </a:r>
          <a:endParaRPr lang="ru-RU" sz="1500" kern="1200" dirty="0"/>
        </a:p>
      </dsp:txBody>
      <dsp:txXfrm>
        <a:off x="0" y="569449"/>
        <a:ext cx="4129101" cy="483390"/>
      </dsp:txXfrm>
    </dsp:sp>
    <dsp:sp modelId="{E2299194-870F-4203-8FDB-1D9428C0F68F}">
      <dsp:nvSpPr>
        <dsp:cNvPr id="0" name=""/>
        <dsp:cNvSpPr/>
      </dsp:nvSpPr>
      <dsp:spPr>
        <a:xfrm>
          <a:off x="4129102" y="569449"/>
          <a:ext cx="4129101" cy="483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Затруднение, возникновение проблемы</a:t>
          </a:r>
          <a:endParaRPr lang="ru-RU" sz="1500" kern="1200" dirty="0"/>
        </a:p>
      </dsp:txBody>
      <dsp:txXfrm>
        <a:off x="4129102" y="569449"/>
        <a:ext cx="4129101" cy="483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BDE2-5DC1-4396-8056-86289030F012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6EAB-3EA0-4D07-BF44-C99F38A39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Зимушка Зима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"/>
            <a:ext cx="9148657" cy="685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06489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/>
              </a:rPr>
              <a:t>Образовательный  проект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/>
              </a:rPr>
              <a:t>«ЗИМУШКА ЗИМА»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805264"/>
            <a:ext cx="47993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Автор: Новикова  Лариса  Петровна, воспитатель    МОУ  Детского  сада №276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Тракторозаводского</a:t>
            </a:r>
            <a:r>
              <a:rPr lang="ru-RU" b="1" dirty="0" smtClean="0">
                <a:solidFill>
                  <a:schemeClr val="tx2"/>
                </a:solidFill>
              </a:rPr>
              <a:t>  района   Волгограда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фото семья 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478528" cy="41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83568" y="4737232"/>
            <a:ext cx="2880320" cy="1212048"/>
          </a:xfrm>
          <a:prstGeom prst="wedgeRoundRectCallout">
            <a:avLst>
              <a:gd name="adj1" fmla="val 60573"/>
              <a:gd name="adj2" fmla="val -115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Акция  «КАЛЯДА»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372200" y="1340768"/>
            <a:ext cx="2448272" cy="1296144"/>
          </a:xfrm>
          <a:prstGeom prst="wedgeRoundRectCallout">
            <a:avLst>
              <a:gd name="adj1" fmla="val -13818"/>
              <a:gd name="adj2" fmla="val 213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Музыкально-литературная  гостиная</a:t>
            </a:r>
          </a:p>
          <a:p>
            <a:pPr algn="ctr"/>
            <a:r>
              <a:rPr lang="ru-RU" dirty="0" smtClean="0"/>
              <a:t> «Зимушка зима»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61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Самостоятельная   деятельность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982468" cy="373685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416491" cy="3312368"/>
          </a:xfr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436096" y="764704"/>
            <a:ext cx="3456384" cy="1224136"/>
          </a:xfrm>
          <a:prstGeom prst="wedgeRoundRectCallout">
            <a:avLst>
              <a:gd name="adj1" fmla="val -17998"/>
              <a:gd name="adj2" fmla="val 200623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 «Времена года»</a:t>
            </a:r>
          </a:p>
          <a:p>
            <a:pPr algn="ctr"/>
            <a:r>
              <a:rPr lang="ru-RU" dirty="0" smtClean="0"/>
              <a:t>Кто  вперед соберет  картинку?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59632" y="4869160"/>
            <a:ext cx="2736304" cy="1080120"/>
          </a:xfrm>
          <a:prstGeom prst="wedgeRoundRectCallout">
            <a:avLst>
              <a:gd name="adj1" fmla="val -53601"/>
              <a:gd name="adj2" fmla="val -167636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Рассматривание  альбома «Зима»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Участие в  фестивале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«В ледяной карете  мчится…»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Файлы\ФОТО\Новогодние каникулы 2014\IMG_27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8237">
            <a:off x="-84417" y="3595505"/>
            <a:ext cx="2082271" cy="1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3"/>
            <a:ext cx="3552395" cy="2664296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76" y="4419110"/>
            <a:ext cx="2814464" cy="2110848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0775">
            <a:off x="5906304" y="1731074"/>
            <a:ext cx="3083808" cy="2312856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3462536" cy="2596902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6895" y="1557160"/>
            <a:ext cx="2952329" cy="22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9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Занятие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«Вот зима  кругом  бело»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Вид: интегрированное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Аспекты  интеграции (образовательные области):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социально-коммуникативное развитие;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познавательное развитие;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речевое развитие;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художественно-эстетическое развитие;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физическое развитие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332656"/>
            <a:ext cx="527798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  проекта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78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4292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Образовательные.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1.Систематизировать представления детей о зиме; уточнить сезонные изменения в природе и жизни человека; 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2.Дать представления о смене времен года  посредством макета вращения  Земли вокруг солнца и  собственной  оси; 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3.Упражнять: 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 подборе однокоренных слов; 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 составлении рассказа по опорным картинкам. </a:t>
            </a:r>
          </a:p>
          <a:p>
            <a:pPr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Развивающие.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Способствовать  развитию  аналитико-синтетических умений  и  действий: поиск различий, общего,  сравнение, выделение  существенных  связей 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Развивать художественно-эстетическое  восприятие, способствовать  проявлению эмоционально-эстетического  отклика.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Развивать  практические умения в продуктивных и творческих  видах  деятельности.</a:t>
            </a:r>
          </a:p>
          <a:p>
            <a:pPr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Воспитательные.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Воспитывать интерес к окружающему миру; 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Формировать бережное  отношение к  природе, желание помогать живым существам.</a:t>
            </a: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Воспитывать любознательность,  активность, желание  учиться.</a:t>
            </a:r>
          </a:p>
          <a:p>
            <a:pPr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42852"/>
            <a:ext cx="2747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44657"/>
              </p:ext>
            </p:extLst>
          </p:nvPr>
        </p:nvGraphicFramePr>
        <p:xfrm>
          <a:off x="428596" y="571480"/>
          <a:ext cx="825820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224591"/>
              </p:ext>
            </p:extLst>
          </p:nvPr>
        </p:nvGraphicFramePr>
        <p:xfrm>
          <a:off x="442898" y="548680"/>
          <a:ext cx="825820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43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55675"/>
              </p:ext>
            </p:extLst>
          </p:nvPr>
        </p:nvGraphicFramePr>
        <p:xfrm>
          <a:off x="611188" y="332656"/>
          <a:ext cx="8064500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665587"/>
              </p:ext>
            </p:extLst>
          </p:nvPr>
        </p:nvGraphicFramePr>
        <p:xfrm>
          <a:off x="142844" y="357188"/>
          <a:ext cx="8858312" cy="621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837430"/>
              </p:ext>
            </p:extLst>
          </p:nvPr>
        </p:nvGraphicFramePr>
        <p:xfrm>
          <a:off x="214282" y="476672"/>
          <a:ext cx="8750206" cy="600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55220"/>
              </p:ext>
            </p:extLst>
          </p:nvPr>
        </p:nvGraphicFramePr>
        <p:xfrm>
          <a:off x="457200" y="500063"/>
          <a:ext cx="82296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5214950"/>
            <a:ext cx="352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образовательная   деятельность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Образовательная  деятельность  в  режимных  моментах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60630"/>
            <a:ext cx="3840426" cy="2880320"/>
          </a:xfrm>
        </p:spPr>
      </p:pic>
      <p:pic>
        <p:nvPicPr>
          <p:cNvPr id="5" name="Picture 2" descr="F:\фото семья 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2355"/>
            <a:ext cx="3631299" cy="27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1" y="1268760"/>
            <a:ext cx="3846815" cy="5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812360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Организованная  образовательная  </a:t>
            </a:r>
            <a:r>
              <a:rPr lang="ru-RU" sz="2000" b="1" dirty="0" err="1" smtClean="0">
                <a:solidFill>
                  <a:srgbClr val="FFFF00"/>
                </a:solidFill>
              </a:rPr>
              <a:t>дяятельность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840097"/>
              </p:ext>
            </p:extLst>
          </p:nvPr>
        </p:nvGraphicFramePr>
        <p:xfrm>
          <a:off x="285750" y="1000108"/>
          <a:ext cx="8401050" cy="564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7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2556" y="1592796"/>
            <a:ext cx="5472608" cy="410445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0931" y="1637801"/>
            <a:ext cx="5544616" cy="3942438"/>
          </a:xfr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771800" y="332656"/>
            <a:ext cx="2448272" cy="792088"/>
          </a:xfrm>
          <a:prstGeom prst="wedgeRoundRectCallout">
            <a:avLst>
              <a:gd name="adj1" fmla="val 69819"/>
              <a:gd name="adj2" fmla="val 101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акварелью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212468" cy="561662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5115" y="1321788"/>
            <a:ext cx="5619231" cy="4214424"/>
          </a:xfr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110136" y="260648"/>
            <a:ext cx="2541984" cy="612068"/>
          </a:xfrm>
          <a:prstGeom prst="wedgeRoundRectCallout">
            <a:avLst>
              <a:gd name="adj1" fmla="val -77775"/>
              <a:gd name="adj2" fmla="val 216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 по итогам прочитанного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419872" y="5589240"/>
            <a:ext cx="2952328" cy="936104"/>
          </a:xfrm>
          <a:prstGeom prst="wedgeRoundRectCallout">
            <a:avLst>
              <a:gd name="adj1" fmla="val 52538"/>
              <a:gd name="adj2" fmla="val -167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 игровой деятельности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560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Winter</vt:lpstr>
      <vt:lpstr>Проект  Зимушка Зима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 деятельность  в  режимных  моментах</vt:lpstr>
      <vt:lpstr> Организованная  образовательная  дяятельность</vt:lpstr>
      <vt:lpstr>Презентация PowerPoint</vt:lpstr>
      <vt:lpstr>Презентация PowerPoint</vt:lpstr>
      <vt:lpstr>Презентация PowerPoint</vt:lpstr>
      <vt:lpstr>Самостоятельная   деятельность</vt:lpstr>
      <vt:lpstr>Участие в  фестивале  «В ледяной карете  мчится…»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Зимушка Зима</dc:title>
  <dc:creator>Lastochka</dc:creator>
  <cp:lastModifiedBy>Lastochka</cp:lastModifiedBy>
  <cp:revision>49</cp:revision>
  <dcterms:created xsi:type="dcterms:W3CDTF">2013-12-18T13:26:47Z</dcterms:created>
  <dcterms:modified xsi:type="dcterms:W3CDTF">2017-07-11T14:23:51Z</dcterms:modified>
</cp:coreProperties>
</file>