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74" r:id="rId11"/>
    <p:sldId id="268" r:id="rId12"/>
    <p:sldId id="269" r:id="rId13"/>
    <p:sldId id="270" r:id="rId14"/>
    <p:sldId id="263" r:id="rId15"/>
    <p:sldId id="265" r:id="rId16"/>
    <p:sldId id="273" r:id="rId17"/>
    <p:sldId id="264" r:id="rId18"/>
    <p:sldId id="271" r:id="rId19"/>
    <p:sldId id="272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F669544-D060-4939-A1D8-ABDB163C61AA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9E92DB-27AC-4762-9703-D41FCD59C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Дети: Гимнастика,</a:t>
            </a:r>
            <a:r>
              <a:rPr lang="ru-RU" baseline="0" dirty="0" smtClean="0"/>
              <a:t> занятия по темам, чтение худ. Литературы.</a:t>
            </a:r>
          </a:p>
          <a:p>
            <a:r>
              <a:rPr lang="ru-RU" baseline="0" dirty="0" smtClean="0"/>
              <a:t>Работа с родителями будет представлена далее.</a:t>
            </a:r>
          </a:p>
          <a:p>
            <a:r>
              <a:rPr lang="ru-RU" baseline="0" dirty="0" smtClean="0"/>
              <a:t>Наглядно-демонстративная: Стенды, </a:t>
            </a:r>
            <a:r>
              <a:rPr lang="ru-RU" baseline="0" dirty="0" err="1" smtClean="0"/>
              <a:t>фотостенды</a:t>
            </a:r>
            <a:r>
              <a:rPr lang="ru-RU" baseline="0" dirty="0" smtClean="0"/>
              <a:t>, раскладушки.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92DB-27AC-4762-9703-D41FCD59C89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ярких</a:t>
            </a:r>
            <a:r>
              <a:rPr lang="ru-RU" baseline="0" dirty="0" smtClean="0"/>
              <a:t> образов , точных представлений о строении, функциях организма. О правилах гигиены.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92DB-27AC-4762-9703-D41FCD59C89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Схемы</a:t>
            </a:r>
            <a:r>
              <a:rPr lang="ru-RU" baseline="0" dirty="0" smtClean="0"/>
              <a:t> строения человека. Мультфильмы и фильмы о гигиене, правилах поведения. Экскурсии по детскому саду (мед. Кабинет)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92DB-27AC-4762-9703-D41FCD59C8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92DB-27AC-4762-9703-D41FCD59C89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9632E-7B0E-4B08-A156-191A9F905247}" type="datetimeFigureOut">
              <a:rPr lang="ru-RU" smtClean="0"/>
              <a:pPr/>
              <a:t>13.07.2017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F79667-0DB1-4F32-8041-120299A421A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786322"/>
            <a:ext cx="4343408" cy="16382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алина Алексеевна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857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«Детский сад общеразвивающего вида №12» г. Сергиев Посад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0042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Профилактика плоскостопия и нарушений осанки;</a:t>
            </a:r>
          </a:p>
          <a:p>
            <a:r>
              <a:rPr lang="ru-RU" dirty="0" smtClean="0"/>
              <a:t>Выполнение рекомендаций мед. работника по индивидуальной работе с ребёнком;</a:t>
            </a:r>
          </a:p>
          <a:p>
            <a:r>
              <a:rPr lang="ru-RU" dirty="0" smtClean="0"/>
              <a:t>Массаж и </a:t>
            </a:r>
            <a:r>
              <a:rPr lang="ru-RU" dirty="0" err="1" smtClean="0"/>
              <a:t>самомассаж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IMG_0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21967" y="2393149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Материальное обеспечение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Спортивный уголок;</a:t>
            </a:r>
          </a:p>
          <a:p>
            <a:r>
              <a:rPr lang="ru-RU" dirty="0" smtClean="0"/>
              <a:t>Уголок здоровья;</a:t>
            </a:r>
          </a:p>
          <a:p>
            <a:r>
              <a:rPr lang="ru-RU" dirty="0" smtClean="0"/>
              <a:t>Наличие групповых аптечек.</a:t>
            </a:r>
          </a:p>
          <a:p>
            <a:endParaRPr lang="ru-RU" dirty="0"/>
          </a:p>
        </p:txBody>
      </p:sp>
      <p:pic>
        <p:nvPicPr>
          <p:cNvPr id="4" name="Рисунок 3" descr="IMG_1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35756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Консультативно-информационная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детьми;</a:t>
            </a:r>
          </a:p>
          <a:p>
            <a:r>
              <a:rPr lang="ru-RU" dirty="0" smtClean="0"/>
              <a:t>Работа с родителями;</a:t>
            </a:r>
          </a:p>
          <a:p>
            <a:r>
              <a:rPr lang="ru-RU" dirty="0" smtClean="0"/>
              <a:t>Наглядно – демонстративная информация.</a:t>
            </a:r>
            <a:endParaRPr lang="ru-RU" dirty="0"/>
          </a:p>
        </p:txBody>
      </p:sp>
      <p:pic>
        <p:nvPicPr>
          <p:cNvPr id="4" name="Рисунок 3" descr="IMG_0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286124"/>
            <a:ext cx="4500561" cy="33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7829576" cy="1400171"/>
          </a:xfrm>
        </p:spPr>
        <p:txBody>
          <a:bodyPr>
            <a:normAutofit/>
          </a:bodyPr>
          <a:lstStyle/>
          <a:p>
            <a:r>
              <a:rPr lang="ru-RU" i="1" dirty="0" smtClean="0"/>
              <a:t>Словесные</a:t>
            </a:r>
            <a:r>
              <a:rPr lang="ru-RU" dirty="0" smtClean="0"/>
              <a:t>: Рассказ педагога, беседа, уточнение знаний ребёнка, их коррекция и систематизация.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1784.JPG"/>
          <p:cNvPicPr>
            <a:picLocks noChangeAspect="1"/>
          </p:cNvPicPr>
          <p:nvPr/>
        </p:nvPicPr>
        <p:blipFill>
          <a:blip r:embed="rId3" cstate="print"/>
          <a:srcRect l="481" r="7211"/>
          <a:stretch>
            <a:fillRect/>
          </a:stretch>
        </p:blipFill>
        <p:spPr>
          <a:xfrm>
            <a:off x="4214810" y="2853059"/>
            <a:ext cx="4929190" cy="400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1857388"/>
          </a:xfrm>
        </p:spPr>
        <p:txBody>
          <a:bodyPr/>
          <a:lstStyle/>
          <a:p>
            <a:r>
              <a:rPr lang="ru-RU" i="1" dirty="0" smtClean="0"/>
              <a:t>Практические</a:t>
            </a:r>
            <a:r>
              <a:rPr lang="ru-RU" dirty="0" smtClean="0"/>
              <a:t>: Упражнения, элементарные опыты, выработка привычек, ведущих к здоровому образу жизни.</a:t>
            </a:r>
            <a:endParaRPr lang="ru-RU" dirty="0"/>
          </a:p>
        </p:txBody>
      </p:sp>
      <p:pic>
        <p:nvPicPr>
          <p:cNvPr id="4" name="Рисунок 3" descr="IMG_1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6381763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001056" cy="1428760"/>
          </a:xfrm>
        </p:spPr>
        <p:txBody>
          <a:bodyPr>
            <a:normAutofit/>
          </a:bodyPr>
          <a:lstStyle/>
          <a:p>
            <a:r>
              <a:rPr lang="ru-RU" i="1" dirty="0" smtClean="0"/>
              <a:t>Наглядные</a:t>
            </a:r>
            <a:r>
              <a:rPr lang="ru-RU" dirty="0" smtClean="0"/>
              <a:t>: Формирование основного содержания знаний детей с помощью рассматривания картин, таблиц, муляжей и т.д.</a:t>
            </a:r>
            <a:endParaRPr lang="ru-RU" dirty="0"/>
          </a:p>
        </p:txBody>
      </p:sp>
      <p:pic>
        <p:nvPicPr>
          <p:cNvPr id="4" name="Рисунок 3" descr="IMG_1829.JPG"/>
          <p:cNvPicPr>
            <a:picLocks noChangeAspect="1"/>
          </p:cNvPicPr>
          <p:nvPr/>
        </p:nvPicPr>
        <p:blipFill>
          <a:blip r:embed="rId3" cstate="print"/>
          <a:srcRect l="18396" t="5660" b="1887"/>
          <a:stretch>
            <a:fillRect/>
          </a:stretch>
        </p:blipFill>
        <p:spPr>
          <a:xfrm rot="5400000">
            <a:off x="190486" y="2524101"/>
            <a:ext cx="4119558" cy="350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831.JPG"/>
          <p:cNvPicPr>
            <a:picLocks noChangeAspect="1"/>
          </p:cNvPicPr>
          <p:nvPr/>
        </p:nvPicPr>
        <p:blipFill>
          <a:blip r:embed="rId4" cstate="print"/>
          <a:srcRect l="14706"/>
          <a:stretch>
            <a:fillRect/>
          </a:stretch>
        </p:blipFill>
        <p:spPr>
          <a:xfrm rot="5400000">
            <a:off x="4464847" y="2536021"/>
            <a:ext cx="414337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Практическая работа с родителями: обучение правилам закаливания, технике выполнения упражнений, оказание первой помощи.</a:t>
            </a:r>
          </a:p>
          <a:p>
            <a:r>
              <a:rPr lang="ru-RU" dirty="0" smtClean="0"/>
              <a:t>Профилактическая работа по предупреждению заболеваний;</a:t>
            </a:r>
          </a:p>
          <a:p>
            <a:r>
              <a:rPr lang="ru-RU" dirty="0" smtClean="0"/>
              <a:t>Пропаганда здорового образа жизни и методов оздоровления;</a:t>
            </a:r>
          </a:p>
          <a:p>
            <a:r>
              <a:rPr lang="ru-RU" dirty="0" smtClean="0"/>
              <a:t>Совместная творческая работа родителей с детьми по темам: «Здоровье», «Здоровый образ жизни».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3071834" cy="457203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Берегите здоровье друг друга. Мы – природы малая часть. Вы кому-то ответили грубо – чью-то  жизнь сократили на час.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866.JPG"/>
          <p:cNvPicPr>
            <a:picLocks noChangeAspect="1"/>
          </p:cNvPicPr>
          <p:nvPr/>
        </p:nvPicPr>
        <p:blipFill>
          <a:blip r:embed="rId2" cstate="print"/>
          <a:srcRect l="16447" t="4385" r="12500"/>
          <a:stretch>
            <a:fillRect/>
          </a:stretch>
        </p:blipFill>
        <p:spPr>
          <a:xfrm rot="5400000">
            <a:off x="3595696" y="1262032"/>
            <a:ext cx="5143510" cy="519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Наука о здоровье, о путях его обеспечения, о формировании и сохранении здоровья в конкретных условиях жизнедеятельности.</a:t>
            </a:r>
          </a:p>
          <a:p>
            <a:pPr>
              <a:buNone/>
            </a:pPr>
            <a:r>
              <a:rPr lang="ru-RU" dirty="0" smtClean="0"/>
              <a:t>		Главная задача </a:t>
            </a:r>
            <a:r>
              <a:rPr lang="ru-RU" dirty="0" err="1" smtClean="0"/>
              <a:t>валеологии</a:t>
            </a:r>
            <a:r>
              <a:rPr lang="ru-RU" dirty="0" smtClean="0"/>
              <a:t> – научить человека формировать и беречь своё здоровье.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Сформировать у ребёнка потребности в здоровье и в самостоятельном отношении к нему;</a:t>
            </a:r>
          </a:p>
          <a:p>
            <a:r>
              <a:rPr lang="ru-RU" dirty="0" smtClean="0"/>
              <a:t>Сформировать систему знаний о ЗОЖ;</a:t>
            </a:r>
          </a:p>
          <a:p>
            <a:r>
              <a:rPr lang="ru-RU" dirty="0" smtClean="0"/>
              <a:t>Сформировать практические навыки по укреплению личного здоровья;</a:t>
            </a:r>
          </a:p>
          <a:p>
            <a:r>
              <a:rPr lang="ru-RU" dirty="0" smtClean="0"/>
              <a:t>Сформировать нравственную культуру, самопознание, умения по физическому и нравственному самосовершенствованию и саморазвитию.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humbs2.ebaystatic.com/d/l225/m/mxZPkvkUXNJeUw8iaJi42H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614" y="1632564"/>
            <a:ext cx="4061774" cy="26536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Составляющие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0-конечная звезда 5"/>
          <p:cNvSpPr/>
          <p:nvPr/>
        </p:nvSpPr>
        <p:spPr>
          <a:xfrm>
            <a:off x="428596" y="1071546"/>
            <a:ext cx="2357454" cy="2143140"/>
          </a:xfrm>
          <a:prstGeom prst="star10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Психическое здоровье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10-конечная звезда 6"/>
          <p:cNvSpPr/>
          <p:nvPr/>
        </p:nvSpPr>
        <p:spPr>
          <a:xfrm>
            <a:off x="6429388" y="1785926"/>
            <a:ext cx="2357454" cy="2143140"/>
          </a:xfrm>
          <a:prstGeom prst="star10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Социальное здоровье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2285984" y="4214818"/>
            <a:ext cx="2143140" cy="1928826"/>
          </a:xfrm>
          <a:prstGeom prst="star10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3821184">
            <a:off x="221648" y="3744316"/>
            <a:ext cx="1779219" cy="962064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9164528">
            <a:off x="5208481" y="4567088"/>
            <a:ext cx="2357454" cy="1071570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960948" flipH="1">
            <a:off x="3467184" y="1275174"/>
            <a:ext cx="2602233" cy="642942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всеобщности требует работать со всеми детьми, как со здоровыми, так и с больными, вызывая у них стремление быть здоровыми в любых условиях.</a:t>
            </a:r>
          </a:p>
          <a:p>
            <a:r>
              <a:rPr lang="ru-RU" dirty="0" smtClean="0"/>
              <a:t>Принцип целостного подхода к здоровью ребенка требует относиться к его организму, как к единому целому, т.е. необходимо комплексное воздействие на душу, тело и дух ребёнка в целях сохранения их гармонии.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649.JPG"/>
          <p:cNvPicPr>
            <a:picLocks noChangeAspect="1"/>
          </p:cNvPicPr>
          <p:nvPr/>
        </p:nvPicPr>
        <p:blipFill>
          <a:blip r:embed="rId2" cstate="print"/>
          <a:srcRect l="14789" r="2816"/>
          <a:stretch>
            <a:fillRect/>
          </a:stretch>
        </p:blipFill>
        <p:spPr>
          <a:xfrm>
            <a:off x="3571836" y="1142984"/>
            <a:ext cx="5572164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400552" cy="562612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Принцип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требует, чтобы всё, что даётся ребёнку на занятиях, не только прослушивалось и просматривалось, но и проживалось вместе с воспитателем.</a:t>
            </a:r>
          </a:p>
          <a:p>
            <a:r>
              <a:rPr lang="ru-RU" dirty="0" smtClean="0"/>
              <a:t>Принцип гуманизма и альтруизма нацелен на формирование у ребёнка альтруистических качеств: «Научился сам – неси свои знания и умения другим!»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1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071678"/>
            <a:ext cx="4667251" cy="3500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2428892" cy="114300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Комплексная диагностика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14752"/>
            <a:ext cx="2428892" cy="114300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Физкультурно</a:t>
            </a:r>
            <a:r>
              <a:rPr lang="ru-RU" dirty="0"/>
              <a:t>-</a:t>
            </a:r>
            <a:r>
              <a:rPr lang="ru-RU" dirty="0" smtClean="0"/>
              <a:t>оздоровительная работа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357826"/>
            <a:ext cx="2428892" cy="114300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Коррекционная работа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5286388"/>
            <a:ext cx="2428892" cy="114300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Материальное обеспечение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3643314"/>
            <a:ext cx="2428892" cy="114300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Консультативно –информационная работа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Комплексная 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Карта здоровья ребёнка;</a:t>
            </a:r>
          </a:p>
          <a:p>
            <a:r>
              <a:rPr lang="ru-RU" dirty="0" smtClean="0"/>
              <a:t>Адаптация ребёнка к детскому саду (в младших группах);</a:t>
            </a:r>
          </a:p>
          <a:p>
            <a:r>
              <a:rPr lang="ru-RU" dirty="0" smtClean="0"/>
              <a:t>Физическая подготовка;</a:t>
            </a:r>
          </a:p>
          <a:p>
            <a:r>
              <a:rPr lang="ru-RU" dirty="0" smtClean="0"/>
              <a:t>Социально-коммуникативное развитие;</a:t>
            </a:r>
          </a:p>
          <a:p>
            <a:r>
              <a:rPr lang="ru-RU" dirty="0" smtClean="0"/>
              <a:t>Психологическое развитие.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физических качеств;</a:t>
            </a:r>
          </a:p>
          <a:p>
            <a:r>
              <a:rPr lang="ru-RU" dirty="0" smtClean="0"/>
              <a:t>Развитие двигательной активности и становление физической культуры дошкольников;</a:t>
            </a:r>
          </a:p>
          <a:p>
            <a:r>
              <a:rPr lang="ru-RU" dirty="0" smtClean="0"/>
              <a:t>Закаливание;</a:t>
            </a:r>
          </a:p>
          <a:p>
            <a:r>
              <a:rPr lang="ru-RU" dirty="0" smtClean="0"/>
              <a:t>Дыхательная гимнастика;</a:t>
            </a:r>
          </a:p>
          <a:p>
            <a:r>
              <a:rPr lang="ru-RU" dirty="0" smtClean="0"/>
              <a:t>Формирование правильной осанки.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523</Words>
  <Application>Microsoft Office PowerPoint</Application>
  <PresentationFormat>Экран (4:3)</PresentationFormat>
  <Paragraphs>72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Валеологическое воспитание дошкольников</vt:lpstr>
      <vt:lpstr>Валеология</vt:lpstr>
      <vt:lpstr>Задачи валеологического воспитания</vt:lpstr>
      <vt:lpstr>Составляющие здоровья</vt:lpstr>
      <vt:lpstr>Принципы валеологического образования</vt:lpstr>
      <vt:lpstr>Слайд 6</vt:lpstr>
      <vt:lpstr>Компоненты валеологического образования</vt:lpstr>
      <vt:lpstr>Комплексная диагностика</vt:lpstr>
      <vt:lpstr>Физкультурно-оздоровительная работа</vt:lpstr>
      <vt:lpstr>Слайд 10</vt:lpstr>
      <vt:lpstr>Коррекционная работа</vt:lpstr>
      <vt:lpstr>Материальное обеспечение</vt:lpstr>
      <vt:lpstr>Консультативно-информационная работа</vt:lpstr>
      <vt:lpstr>Методы валеологического образования</vt:lpstr>
      <vt:lpstr>Слайд 15</vt:lpstr>
      <vt:lpstr>Слайд 16</vt:lpstr>
      <vt:lpstr>Слайд 17</vt:lpstr>
      <vt:lpstr>Формы работы с родителями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Валеологическое воспитание дошкольников</dc:title>
  <dc:creator>Галина</dc:creator>
  <cp:lastModifiedBy>Галина</cp:lastModifiedBy>
  <cp:revision>31</cp:revision>
  <dcterms:created xsi:type="dcterms:W3CDTF">2017-02-26T08:16:30Z</dcterms:created>
  <dcterms:modified xsi:type="dcterms:W3CDTF">2017-07-13T12:03:46Z</dcterms:modified>
</cp:coreProperties>
</file>