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3" r:id="rId9"/>
    <p:sldId id="262" r:id="rId10"/>
    <p:sldId id="264" r:id="rId11"/>
    <p:sldId id="274" r:id="rId12"/>
    <p:sldId id="271" r:id="rId13"/>
    <p:sldId id="272" r:id="rId14"/>
    <p:sldId id="280" r:id="rId15"/>
    <p:sldId id="265" r:id="rId16"/>
    <p:sldId id="275" r:id="rId17"/>
    <p:sldId id="268" r:id="rId18"/>
    <p:sldId id="276" r:id="rId19"/>
    <p:sldId id="281" r:id="rId20"/>
    <p:sldId id="282" r:id="rId21"/>
    <p:sldId id="283" r:id="rId22"/>
    <p:sldId id="284" r:id="rId23"/>
    <p:sldId id="287" r:id="rId24"/>
    <p:sldId id="286" r:id="rId25"/>
    <p:sldId id="288" r:id="rId26"/>
    <p:sldId id="290" r:id="rId27"/>
    <p:sldId id="289" r:id="rId28"/>
    <p:sldId id="291" r:id="rId29"/>
    <p:sldId id="295" r:id="rId30"/>
    <p:sldId id="297" r:id="rId31"/>
    <p:sldId id="298" r:id="rId32"/>
    <p:sldId id="285" r:id="rId3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osova Evgeniya" initials="AE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D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734" autoAdjust="0"/>
  </p:normalViewPr>
  <p:slideViewPr>
    <p:cSldViewPr>
      <p:cViewPr varScale="1">
        <p:scale>
          <a:sx n="81" d="100"/>
          <a:sy n="81" d="100"/>
        </p:scale>
        <p:origin x="1262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03T23:25:24.834" idx="1">
    <p:pos x="3861" y="2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205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C107C812-786A-4A6B-9168-68185FFF1D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039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E4946-F349-4182-AFD0-CAF5D0EDCAAE}" type="slidenum">
              <a:rPr lang="ru-RU" sz="1400" smtClean="0"/>
              <a:pPr>
                <a:spcBef>
                  <a:spcPct val="0"/>
                </a:spcBef>
              </a:pPr>
              <a:t>1</a:t>
            </a:fld>
            <a:endParaRPr lang="ru-RU" sz="1400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0399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726735-BF59-461B-91CA-FAF95435CF62}" type="slidenum">
              <a:rPr lang="ru-RU" sz="1400" smtClean="0"/>
              <a:pPr>
                <a:spcBef>
                  <a:spcPct val="0"/>
                </a:spcBef>
              </a:pPr>
              <a:t>2</a:t>
            </a:fld>
            <a:endParaRPr lang="ru-RU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98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E784D612-19CC-4A24-B64E-53B3BF577E85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0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45E3425A-FF02-4E7C-BC25-449721A38274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5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7CE70B83-71A6-4DAC-94B1-937FA8FAB13B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594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fld id="{6B937D2F-CFBF-40DB-97EE-50FC7792F245}" type="slidenum">
              <a:rPr 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7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1799-DAEB-4088-A873-6B14ECD18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54263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E791-8CB9-4E38-A26F-2D2B188ACB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5441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24127-F0DD-4179-8312-DFDE51151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77643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635C-757A-42CA-B0E7-4B5BEF8D0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96090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16FFE-1672-4F02-9EE2-849EBCBDC0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6582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E819-0CA4-4391-A469-23781FBE30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12542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0600-9FA9-4DA6-B39F-CC947E5083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08299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677C-999B-4DAB-8CC6-6746D6C202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5957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339C0-D416-432F-B9A6-F9BA045349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12299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83A3-C5C7-4137-980C-CF5EF44BC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58265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49355-4E79-44A0-9F49-72F703C122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48181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93002FC-4569-4898-AA37-6C91601A4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587758">
            <a:off x="1234575" y="2018449"/>
            <a:ext cx="7248525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328" y="3997419"/>
            <a:ext cx="2009775" cy="1914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976416" y="2999524"/>
            <a:ext cx="3390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Исследовательская работа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Нечаева Егора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МБОУ «Весьегонская СОШ»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2в класс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936" y="5634945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Руководитель Амосова МН</a:t>
            </a:r>
            <a:endParaRPr lang="ru-RU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31800" y="395288"/>
            <a:ext cx="4103688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2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Динозавры были совершенно особыми рептилиями. Первые  динозавры появились примерно за 230 миллионов лет до нашей эры. Некоторые из них были размером с цыпленка, другие достигали размеров огромных китов. Эти создания достигли наибольшего успеха из всех животных Земли. Они господствовали около 200 миллионов лет в мезозойскую эру, заселив все континенты.</a:t>
            </a:r>
            <a:endParaRPr lang="ru-RU" sz="2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256" y="-23236"/>
            <a:ext cx="5765158" cy="754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 descr="C:\Documents and Settings\1\Рабочий стол\биология\_4_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3" y="5908675"/>
            <a:ext cx="280828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856" y="4050353"/>
            <a:ext cx="9001125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576263" y="539750"/>
            <a:ext cx="90011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Мезозойская эра делится на триасовый, юрский и меловой периоды. Как и современные рептилии, динозавры были покрыты чешуйчатой кожей и откладывали </a:t>
            </a:r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яйца, некоторые </a:t>
            </a:r>
            <a:r>
              <a:rPr lang="ru-RU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виды  динозавров имели перья! Именно </a:t>
            </a:r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 таких </a:t>
            </a:r>
            <a:r>
              <a:rPr lang="ru-RU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динозавров и произошли  птицы. Динозавры делятся на два отряда: ящеротазовые и птицетазовые, в зависимости от строения тазовых костей. Они и их предки - </a:t>
            </a:r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текодонты, </a:t>
            </a:r>
            <a:r>
              <a:rPr lang="ru-RU" sz="22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были единственными рептилиями, у которых ноги располагались прямо под телом. У современных рептилий ноги расставлены в стороны.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81"/>
            <a:ext cx="5064748" cy="755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5064125" y="3924300"/>
            <a:ext cx="46148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  юрский период на Земле обитали 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зауроподы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– самые  огромные из  всех известных динозавров. Эти четвероногие гиганты с длинной шеей и маленькой головой питались  только растениями.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59835" y="129514"/>
            <a:ext cx="5039085" cy="346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63" y="2868613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" y="5559425"/>
            <a:ext cx="8928100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Костные  пластины  на  спине  стегозавра, возможно, служили  для регуляции температуры  тела.  Своими хвостовыми шипами  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стегозавр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мог не только  напугать , но и ранить  противника.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936" y="812972"/>
            <a:ext cx="6408714" cy="487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95625" y="107950"/>
            <a:ext cx="3163888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shirskiy Cat" panose="020B0500000000000000" pitchFamily="34" charset="0"/>
              </a:rPr>
              <a:t>Стегозавр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kingofwallpapers.com/allosaurus/allosaurus-00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627313"/>
            <a:ext cx="9093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6875"/>
            <a:ext cx="51847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729163" y="684213"/>
            <a:ext cx="5184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наиболее   распространённый хищник юрского периода.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31800" y="1660525"/>
            <a:ext cx="9361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Передвигался  на двух ногах; его  масса 1500 кг. В длину  достигал 11 метров. Самой ужасной чертой  внешности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аллозавра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была  его  огромная  пасть с острыми , загнутыми внутрь зубами.</a:t>
            </a:r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775" y="-108595"/>
            <a:ext cx="5177923" cy="755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96888" y="971550"/>
            <a:ext cx="445135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В начале  мелового периода существовало много летающих ящеров – </a:t>
            </a:r>
            <a:r>
              <a:rPr lang="ru-RU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птерозавров,хотя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они и «</a:t>
            </a:r>
            <a:r>
              <a:rPr lang="ru-RU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завры»,но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динозаврами  не  являются.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Н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аходки их останков и породили  среди  древних людей легенды о страшных драконах.  Питались  птерозавры рыбой и  насекомыми. </a:t>
            </a:r>
          </a:p>
          <a:p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992" y="1464855"/>
            <a:ext cx="5693362" cy="4025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3606" y="5652045"/>
            <a:ext cx="8067675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Архиоптерикс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первая  известная  науке птица. Вместо клюва у него были челюсти с острыми  зубами, зато его  тело </a:t>
            </a:r>
            <a:r>
              <a:rPr lang="ru-RU" sz="2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покрывали 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перья.</a:t>
            </a:r>
          </a:p>
        </p:txBody>
      </p:sp>
      <p:pic>
        <p:nvPicPr>
          <p:cNvPr id="23556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588" y="250825"/>
            <a:ext cx="55737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" y="0"/>
            <a:ext cx="10070233" cy="453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295400" y="6011863"/>
            <a:ext cx="81248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6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Трепеогнат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любил порыбачить. У  него  был мощный клюв с острыми зубами по краям. </a:t>
            </a:r>
          </a:p>
        </p:txBody>
      </p:sp>
      <p:pic>
        <p:nvPicPr>
          <p:cNvPr id="2458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4533900"/>
            <a:ext cx="33131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972" y="2331742"/>
            <a:ext cx="5651653" cy="524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179388"/>
            <a:ext cx="43132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608513" y="611188"/>
            <a:ext cx="48244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Многие  динозавры устраивали гнёзда, чтобы откладывать  яйца.  Детёныши  были  лёгкой добычей для хищников. 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490538" y="2700338"/>
            <a:ext cx="4254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Название 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майазавр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означает «хорошая  мать». Этот травоядный  гигант строил гнёзда из земли  и песка, а затем выстилал их мягкой  листвой. По  ночам  мама-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майазавр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сворачивалась вокруг яиц, чтобы согревать их. .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69" y="0"/>
            <a:ext cx="5669756" cy="755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77825" y="755650"/>
            <a:ext cx="4033838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Семейство гадрозавров 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(утконосых динозавров)  </a:t>
            </a:r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получило своё название за  плоские, похожие  на утиные, клювы. Их головы украшали причудливые гребни, с помощью которых гадрозавры издавали  громкие звуки.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824" y="1619597"/>
            <a:ext cx="9217025" cy="56736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6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Осенью </a:t>
            </a:r>
            <a:r>
              <a:rPr lang="ru-RU" sz="2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телеканале  «РОССИЯ» шёл проект «Удивительные люди». Его участники показали свои уникальные способности, в которые  обычному человеку сложно поверить. Герои нового проекта поразили моё  воображение.  Восьмилетний   Игорь Калина покорил  меня своими обширными знаниями о динозаврах.  Игорь знает всё о динозаврах. Ему показывали скелеты динозавров, и мальчик не только говорил, как они называются, но и к какому периоду относятся останки, а также рассказывал какой-нибудь интересный факт об этом виде. </a:t>
            </a:r>
          </a:p>
          <a:p>
            <a:pPr eaLnBrk="1">
              <a:lnSpc>
                <a:spcPct val="93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 захотел  как можно больше узнать о динозаврах -  самых больших животных</a:t>
            </a:r>
            <a:r>
              <a:rPr lang="ru-RU" sz="26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существовавших когда – либо на нашей  планете.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848" y="539477"/>
            <a:ext cx="8105775" cy="9525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vignette2.wikia.nocookie.net/prenistoricpark/images/a/a3/Corythosaurus-image_1.jpg/revision/latest?cb=20160523232922&amp;path-prefix=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64" y="2386199"/>
            <a:ext cx="7776864" cy="524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025914" y="1448497"/>
            <a:ext cx="9145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Гребень 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коритозавра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был  похож на  шлем коринфского воина.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88" y="347663"/>
            <a:ext cx="39052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86" y="-33785"/>
            <a:ext cx="5569032" cy="759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327650" y="1131888"/>
            <a:ext cx="42529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 течение мелового периода на Земле обитали многие из  самых известных   динозавров.  В  наше время они стали персонажами популярных художественных и мульти-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пликационных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фильмов.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129872" cy="755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888" y="-107950"/>
            <a:ext cx="41243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8738" y="1763713"/>
            <a:ext cx="30226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Тираннозавр был одним  из самых свирепых наземных хищников, которые </a:t>
            </a:r>
          </a:p>
          <a:p>
            <a:pPr algn="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когда-либо существовали.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dinosaurs.afly.ru/ii/c/styracosaurus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276" name="Picture 4" descr="http://dinosaurs.afly.ru/ii/c/styracosaurus-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2484438"/>
            <a:ext cx="7543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463" y="34925"/>
            <a:ext cx="55864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6263" y="1530350"/>
            <a:ext cx="9174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На  «воротнике» </a:t>
            </a:r>
            <a:r>
              <a:rPr lang="ru-RU" sz="28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стиракозавра</a:t>
            </a:r>
            <a:r>
              <a:rPr lang="ru-RU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торчали   заострённые шипы.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42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animal-store.ru/img/2015/050502/1340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88" y="1996480"/>
            <a:ext cx="8455320" cy="528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863600" y="611188"/>
            <a:ext cx="82804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В  конце мелового периода с лица Земли исчезли многие виды животных, в том числе и динозавры. Существует несколько версий…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287338" y="1719263"/>
            <a:ext cx="93614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появлением</a:t>
            </a:r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всё большего количества млекопитающих, динозавры не выдерживали конкуренции в борьбе за источники питания.</a:t>
            </a:r>
          </a:p>
          <a:p>
            <a:endParaRPr lang="ru-RU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5298" name="Picture 2" descr="http://www.clevertoys.com.ua/photos/products/10740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6600" y="2840696"/>
            <a:ext cx="6624736" cy="4856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6264275" y="4211638"/>
            <a:ext cx="32416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Динозавров истребили первые хищные млекопитающие, они уничтожали кладки яиц и детёнышей.</a:t>
            </a:r>
          </a:p>
        </p:txBody>
      </p:sp>
      <p:pic>
        <p:nvPicPr>
          <p:cNvPr id="33797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688" y="542925"/>
            <a:ext cx="53276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llustrators.ru/uploads/illustration/image/536646/main_53664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2734" y="3368574"/>
            <a:ext cx="6667500" cy="416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466725"/>
            <a:ext cx="35528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2"/>
          <p:cNvSpPr>
            <a:spLocks noChangeArrowheads="1"/>
          </p:cNvSpPr>
          <p:nvPr/>
        </p:nvSpPr>
        <p:spPr bwMode="auto">
          <a:xfrm>
            <a:off x="576263" y="1331913"/>
            <a:ext cx="90725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Так же </a:t>
            </a:r>
            <a:r>
              <a:rPr lang="ru-RU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,возможно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, что травоядные диплодоки поедали зелёную массу в огромных количествах, что привело к уменьшению количества самих диплодоков, которым попросту стало нечего есть. Таким же образом могли закончить своё существование и другие виды.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rkgregoryillustration.com/communities/1/004/011/349/511/images/45833532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4" y="2488053"/>
            <a:ext cx="7200800" cy="512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87313"/>
            <a:ext cx="3629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566738" y="1042988"/>
            <a:ext cx="9297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  Динозавры пострадали в результате постепенного изменения климата на Земле -  от жаркого лета и холодной зимы.  Холодные ночи и зимы плохо сказывались на выведении потомства.</a:t>
            </a:r>
          </a:p>
        </p:txBody>
      </p:sp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7127875" y="3602038"/>
            <a:ext cx="24907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Детёныши росли медленнее, динозавры становились всё более редкими и постепенно начали вымирать.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288" y="323850"/>
            <a:ext cx="38004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1584325" y="1979613"/>
            <a:ext cx="69834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Динозавры вымерли в результате падения на Землю крупного метеорита. Предполагают, что тучи пыли, взлетевшей от удара метеорита и сажа лесных пожаров на несколько месяцев закрыла Солнце, и на Земле похолодало.</a:t>
            </a:r>
          </a:p>
          <a:p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Лишённые солнечного света, погибли растения и динозавры.</a:t>
            </a:r>
          </a:p>
        </p:txBody>
      </p:sp>
      <p:pic>
        <p:nvPicPr>
          <p:cNvPr id="3789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495300"/>
            <a:ext cx="1905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2266950"/>
            <a:ext cx="1905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6263" y="755650"/>
            <a:ext cx="1905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5713413"/>
            <a:ext cx="179228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5850" y="5141913"/>
            <a:ext cx="179228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03675" y="5973763"/>
            <a:ext cx="165258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krf.ru/upload/iblock/bec/bec3869a8dd57ba5fdc1146ece6a43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724" y="20637"/>
            <a:ext cx="1031151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0888" y="5489575"/>
            <a:ext cx="2751137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http://www.pxleyes.com/images/contests/mixed-media-9/fullsize/1st-Armagedon-4e7d028ab488c_hir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0570" y="0"/>
            <a:ext cx="10498925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zakordonom.net/wp-content/uploads/2015/02/space-kometa-dino-1356253378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2993" cy="76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054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76263" y="1368425"/>
            <a:ext cx="820896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очень много лет с того времени, как были открыты первые окаменелые останки динозавров. Какая же причина вызвала массовую гибель этих гигантов, которые господствовали на Земле около </a:t>
            </a:r>
            <a:r>
              <a:rPr lang="ru-RU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двухсот миллионов </a:t>
            </a: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лет?  Разрешили ли      учёные эту загадку? На этот вопрос я решил найти ответ.</a:t>
            </a:r>
            <a:endParaRPr lang="ru-RU" sz="28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Так появилась тема моего исследования:   </a:t>
            </a:r>
            <a:endParaRPr lang="ru-RU" sz="28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-219075"/>
            <a:ext cx="2768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5008563"/>
            <a:ext cx="3176588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35263" y="5503863"/>
            <a:ext cx="5881687" cy="1376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skiy Cat" panose="020B0500000000000000" pitchFamily="34" charset="0"/>
                <a:cs typeface="Times New Roman" panose="02020603050405020304" pitchFamily="18" charset="0"/>
              </a:rPr>
              <a:t>«</a:t>
            </a:r>
            <a:r>
              <a:rPr lang="ru-RU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eshirskiy Cat" panose="020B0500000000000000" pitchFamily="34" charset="0"/>
                <a:cs typeface="Times New Roman" panose="02020603050405020304" pitchFamily="18" charset="0"/>
              </a:rPr>
              <a:t>Динозавры»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557" y="4310604"/>
            <a:ext cx="4176464" cy="28623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sz="2000" b="1" dirty="0" smtClean="0">
                <a:solidFill>
                  <a:srgbClr val="2B2B2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Крокодилы и динозавры были очень похожи,  у них были общие предки – текодонты. Динозавры исчезли, а их «братья» и  сегодня мало отличаются от своих предков. Их образ жизни почти не изменился за 150 миллионов лет.</a:t>
            </a:r>
            <a:endParaRPr lang="ru-RU" sz="20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72706" name="Picture 2" descr="http://images4.fanpop.com/image/photos/23700000/Sarcosuchus-dinosaurs-23743587-800-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784" y="242094"/>
            <a:ext cx="5593223" cy="286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animal-store.ru/img/2015/050320/57001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021" y="3870977"/>
            <a:ext cx="5496547" cy="3688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0392" y="428228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B2B2B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 заключение своей работы я сделал вывод, что динозавры вымерли, но, по-видимому, не бесследно. Сегодня многие палеонтологи считают, что динозавры родственны крокодилам, которые пережили великое вымирание в конце мелового периода.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161" y="3006818"/>
            <a:ext cx="4105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78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gifmania.ru/Animated-Gifs-Zhivotnyye/Animations-Dinozavry/Images-Tyrannosaurus-Rex/Tyrannosaurus-Rex-6765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81811">
            <a:off x="7563177" y="4542"/>
            <a:ext cx="2417812" cy="2417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69" y="971525"/>
            <a:ext cx="9505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Я открыл для себя тайну давно минувших веков, узнал, как и когда появились динозавры.  Закончилось мое виртуальное путешествие в их неведомый мир, который хранит еще много загадок и тайн. </a:t>
            </a:r>
            <a:endParaRPr lang="ru-RU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3" y="3706331"/>
            <a:ext cx="1944216" cy="340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732" name="Picture 4" descr="http://www.tochkagif.ru/_ph/6/2/99839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4488" y="3644873"/>
            <a:ext cx="2631193" cy="350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scoop.it/Pjh11uoP-1hM2O7TrNaxqoXXXL4j3HpexhjNOf_P3YmryPKwJ94QGRtDb3Sbc6K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920" y="3336802"/>
            <a:ext cx="3922304" cy="41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4976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http://geni-um.ru/images/catalog/schleich/1000/3236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146" y="4652119"/>
            <a:ext cx="3746337" cy="25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all4-you.com/wp-content/uploads/2016/11/Cool-Styracosaurus-Picture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3186" flipH="1">
            <a:off x="110737" y="-177301"/>
            <a:ext cx="3716895" cy="2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1037" y="745908"/>
            <a:ext cx="5207985" cy="15937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3933" y="2528461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ttps://yandex.ru/images/search?p=1&amp;text=%D0%B4%D0%B8%D0%BD%D0%BE%D0%B7%D0%B0%D0%B2%D1%80%D1%8B%20%D0%BA%D0%B0%D1%80%D1%82%D0%B8%D0%BD%D0%BA%D0%B8&amp;img_url=https%3A%2F%2Fwallbox.ru%2Fwallpapers%2Fmain%2F201111%2F48378649fcf258a932c0d54c6ca8c160.jpg&amp;pos=77&amp;rpt=simage&amp;lr=2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933" y="2159129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Иллюстрации: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933" y="3913455"/>
            <a:ext cx="82670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Иллюстрации сканированы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из  использованной литературы: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1. Динозавры. Открывай  и узнавай ООО «СТРЕКОЗА» 2013г.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2. Динозавры. Полная энциклопедия  Москва «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Эксмо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» 2007г.</a:t>
            </a:r>
          </a:p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3. Динозавры. Что есть что.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Йохим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Опперман Слово/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Slovo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1994г.  </a:t>
            </a:r>
          </a:p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492125" y="971550"/>
            <a:ext cx="94329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Собрать информацию о происхождении динозавров;</a:t>
            </a:r>
          </a:p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Познакомиться с наиболее яркими их представителями;</a:t>
            </a:r>
          </a:p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3.Исследовать и проанализировать гипотезы  об  исчезновении  динозавров; </a:t>
            </a:r>
          </a:p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sz="2200" b="1" i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динозавры.</a:t>
            </a:r>
            <a:b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i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</a:t>
            </a:r>
            <a: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жизнь динозавров на планете Земля.</a:t>
            </a:r>
            <a:br>
              <a:rPr lang="ru-RU" sz="220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000" y="3491805"/>
            <a:ext cx="5423826" cy="406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000" y="251445"/>
            <a:ext cx="4752975" cy="9334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938213" y="669925"/>
            <a:ext cx="777398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динозавры вымерли вследствие глобальной катастрофы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363" y="2486025"/>
            <a:ext cx="9504362" cy="345757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и прочитать   книги о динозаврах, спросить  у одноклассников, взрослых, познакомиться с телефильмами по теме исследования, поискать информацию   </a:t>
            </a:r>
          </a:p>
          <a:p>
            <a:pPr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сети Интернет.</a:t>
            </a:r>
          </a:p>
          <a:p>
            <a:pPr indent="450215" algn="just" eaLnBrk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2" descr="http://jhangtv.com/wp-content/uploads/2014/02/Dinosaur-wallpapers-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507" y="4114816"/>
            <a:ext cx="4915118" cy="346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04" y="614073"/>
            <a:ext cx="2771775" cy="942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992" y="1764507"/>
            <a:ext cx="5133975" cy="90487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223963" y="1619250"/>
            <a:ext cx="86407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1.Выяснить, кто такие динозавры.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2.Узнать, как они жили и чем питались.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3.Выяснить, как люди узнали о динозаврах.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4.Узнать, как они выглядели и почему исчезли.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84" y="4221481"/>
            <a:ext cx="3555576" cy="253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6695" y="4239037"/>
            <a:ext cx="4710529" cy="258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2040" y="419100"/>
            <a:ext cx="3905250" cy="120015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38" y="755650"/>
            <a:ext cx="95059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eaLnBrk="1" hangingPunct="1">
              <a:spcBef>
                <a:spcPct val="20000"/>
              </a:spcBef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Жизнь на Земле появилась около трёх миллиардов лет назад. Её длинная история разделена на несколько периодов, за время которых появлялось и вымирало удивительное множество живых организмов</a:t>
            </a:r>
            <a:r>
              <a:rPr lang="ru-RU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2" descr="http://robinzon.tv/images/news/1fa8d48adf0526552e16f5479b50354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931" y="3419797"/>
            <a:ext cx="6598761" cy="3711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D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768549" y="-77192"/>
            <a:ext cx="6501039" cy="831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503808" y="983198"/>
            <a:ext cx="9504362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  <a:tab pos="3238500" algn="ctr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 начале тёплые моря покрывали большую часть Земли, и там появились  первые живые  организмы-бактерии. В палеозойскую эру в морях появились более сложно устроенные растения и животные - черви, медузы, моллюски, рыбы. В первой половине палеозоя растения и животные заселили сушу. От  рыб произошли амфибии, среди которых были и хищники, и вегетарианцы. От амфибий произошли пресмыкающиеся (рептилии), способные размножаться вне воды. Древние рептилии стали предками черепах, ящериц, крокодилов, динозавров и млекопитающих. Динозавры были владыками мира много миллионов лет.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03808" y="701992"/>
            <a:ext cx="4464744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       </a:t>
            </a:r>
            <a:r>
              <a:rPr lang="ru-RU" sz="23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Слово </a:t>
            </a:r>
            <a:r>
              <a:rPr lang="ru-RU" sz="2300" b="1" i="1" dirty="0">
                <a:solidFill>
                  <a:srgbClr val="C0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«</a:t>
            </a:r>
            <a:r>
              <a:rPr lang="ru-RU" sz="2300" b="1" dirty="0">
                <a:solidFill>
                  <a:srgbClr val="C0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динозавр» </a:t>
            </a:r>
            <a:r>
              <a:rPr lang="ru-RU" sz="2300" b="1" dirty="0">
                <a:solidFill>
                  <a:schemeClr val="tx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переводится  как  </a:t>
            </a:r>
            <a:r>
              <a:rPr lang="ru-RU" sz="2300" b="1" dirty="0">
                <a:solidFill>
                  <a:srgbClr val="C0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«ужасный </a:t>
            </a:r>
            <a:r>
              <a:rPr lang="ru-RU" sz="2300" b="1" dirty="0" err="1">
                <a:solidFill>
                  <a:srgbClr val="C00000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ящер».</a:t>
            </a:r>
            <a:r>
              <a:rPr lang="ru-RU" sz="2300" b="1" dirty="0" err="1">
                <a:solidFill>
                  <a:schemeClr val="tx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Так</a:t>
            </a:r>
            <a:r>
              <a:rPr lang="ru-RU" sz="2300" b="1" dirty="0">
                <a:solidFill>
                  <a:schemeClr val="tx1"/>
                </a:solidFill>
                <a:latin typeface="Comic Sans MS" panose="030F0702030302020204" pitchFamily="66" charset="0"/>
                <a:cs typeface="Consolas" panose="020B0609020204030204" pitchFamily="49" charset="0"/>
              </a:rPr>
              <a:t>  называли  древних  рептилий, которые жили в мезозойскую эру. </a:t>
            </a:r>
            <a:r>
              <a:rPr lang="ru-RU" sz="2300" b="1" dirty="0">
                <a:solidFill>
                  <a:schemeClr val="tx1"/>
                </a:solidFill>
                <a:latin typeface="Comic Sans MS" panose="030F0702030302020204" pitchFamily="66" charset="0"/>
              </a:rPr>
              <a:t>Ужасными назвал этих животных английский зоолог Ричард Оуэн. Вероятно, первые найденные огромные кости динозавров произвели на ученого ужасное впечатление. Еще бы! Ноги в два человеческих роста, зубы величиной с ладонь, черепа размером с небольшой автомобиль</a:t>
            </a:r>
            <a:r>
              <a:rPr lang="ru-RU" sz="23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ru-RU" sz="23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28" y="12842"/>
            <a:ext cx="5476465" cy="748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04208" y="5183187"/>
            <a:ext cx="295232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35154</TotalTime>
  <Words>1180</Words>
  <Application>Microsoft Office PowerPoint</Application>
  <PresentationFormat>Произвольный</PresentationFormat>
  <Paragraphs>67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 Unicode MS</vt:lpstr>
      <vt:lpstr>MS Gothic</vt:lpstr>
      <vt:lpstr>Arial</vt:lpstr>
      <vt:lpstr>Calibri</vt:lpstr>
      <vt:lpstr>Cheshirskiy Cat</vt:lpstr>
      <vt:lpstr>Comic Sans MS</vt:lpstr>
      <vt:lpstr>Consolas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Amosova Evgeniya</cp:lastModifiedBy>
  <cp:revision>65</cp:revision>
  <cp:lastPrinted>1601-01-01T00:00:00Z</cp:lastPrinted>
  <dcterms:created xsi:type="dcterms:W3CDTF">2011-01-26T07:23:57Z</dcterms:created>
  <dcterms:modified xsi:type="dcterms:W3CDTF">2017-07-18T18:30:04Z</dcterms:modified>
</cp:coreProperties>
</file>