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6" r:id="rId3"/>
    <p:sldId id="278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70" r:id="rId17"/>
    <p:sldId id="269" r:id="rId18"/>
    <p:sldId id="271" r:id="rId19"/>
    <p:sldId id="274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5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8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4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1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4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2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5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5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6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70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6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28A792C-9272-4107-A3D7-B03AD2DE4963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A591C1C0-F3A6-4EA7-ABCF-7B63993730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9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content.foto.mail.ru/mail/ursum81/_answers/s-445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im2-tub-ru.yandex.net/i?id=492604843-64-72&amp;n=2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ontent.foto.mail.ru/mail/ursum81/_answers/s-4459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/>
              <a:t>Привет,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весна</a:t>
            </a:r>
            <a:r>
              <a:rPr lang="ru-RU" dirty="0"/>
              <a:t>!!!!!!!!!!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2148" y="3759476"/>
            <a:ext cx="6575895" cy="1390704"/>
          </a:xfrm>
        </p:spPr>
        <p:txBody>
          <a:bodyPr>
            <a:normAutofit fontScale="92500" lnSpcReduction="20000"/>
          </a:bodyPr>
          <a:lstStyle/>
          <a:p>
            <a:r>
              <a:rPr lang="ru-RU" sz="1500" u="sng" dirty="0"/>
              <a:t>Участники проекта:</a:t>
            </a:r>
          </a:p>
          <a:p>
            <a:r>
              <a:rPr lang="ru-RU" sz="1500" dirty="0"/>
              <a:t>учащиеся 5Б класса</a:t>
            </a:r>
          </a:p>
          <a:p>
            <a:r>
              <a:rPr lang="ru-RU" sz="1500" dirty="0"/>
              <a:t>МБОУ «Школа № 124»</a:t>
            </a:r>
          </a:p>
          <a:p>
            <a:r>
              <a:rPr lang="ru-RU" sz="1500" dirty="0"/>
              <a:t>Руководитель: Яковлева</a:t>
            </a:r>
          </a:p>
          <a:p>
            <a:r>
              <a:rPr lang="ru-RU" sz="1500" dirty="0"/>
              <a:t>Наталья Владимировна </a:t>
            </a:r>
          </a:p>
          <a:p>
            <a:endParaRPr lang="ru-RU" sz="15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r="4102"/>
          <a:stretch>
            <a:fillRect/>
          </a:stretch>
        </p:blipFill>
        <p:spPr>
          <a:xfrm>
            <a:off x="5292790" y="370017"/>
            <a:ext cx="3086100" cy="2346325"/>
          </a:xfrm>
        </p:spPr>
      </p:pic>
    </p:spTree>
    <p:extLst>
      <p:ext uri="{BB962C8B-B14F-4D97-AF65-F5344CB8AC3E}">
        <p14:creationId xmlns:p14="http://schemas.microsoft.com/office/powerpoint/2010/main" val="291472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Пятиклассник отдыхающий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98" y="24003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454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Фиалка</a:t>
            </a:r>
          </a:p>
        </p:txBody>
      </p:sp>
      <p:pic>
        <p:nvPicPr>
          <p:cNvPr id="1026" name="Picture 2" descr="Картинка 28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714" y="2172307"/>
            <a:ext cx="2930230" cy="25399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A579F3"/>
            </a:contourClr>
          </a:sp3d>
        </p:spPr>
      </p:pic>
      <p:pic>
        <p:nvPicPr>
          <p:cNvPr id="57346" name="Picture 2" descr="Картинка 36 из 9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362" y="2914399"/>
            <a:ext cx="3219403" cy="24143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7030A0"/>
            </a:contourClr>
          </a:sp3d>
        </p:spPr>
      </p:pic>
    </p:spTree>
    <p:extLst>
      <p:ext uri="{BB962C8B-B14F-4D97-AF65-F5344CB8AC3E}">
        <p14:creationId xmlns:p14="http://schemas.microsoft.com/office/powerpoint/2010/main" val="29142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Пятиклассник выступающий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06" y="2400300"/>
            <a:ext cx="1703784" cy="3028950"/>
          </a:xfrm>
        </p:spPr>
      </p:pic>
    </p:spTree>
    <p:extLst>
      <p:ext uri="{BB962C8B-B14F-4D97-AF65-F5344CB8AC3E}">
        <p14:creationId xmlns:p14="http://schemas.microsoft.com/office/powerpoint/2010/main" val="33416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Примула</a:t>
            </a:r>
          </a:p>
        </p:txBody>
      </p:sp>
      <p:pic>
        <p:nvPicPr>
          <p:cNvPr id="20482" name="Picture 2" descr="C:\Documents and Settings\1\Рабочий стол\Первоцветы\примула\2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2144" y="2094469"/>
            <a:ext cx="3201529" cy="33258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6600"/>
            </a:contourClr>
          </a:sp3d>
        </p:spPr>
      </p:pic>
    </p:spTree>
    <p:extLst>
      <p:ext uri="{BB962C8B-B14F-4D97-AF65-F5344CB8AC3E}">
        <p14:creationId xmlns:p14="http://schemas.microsoft.com/office/powerpoint/2010/main" val="12285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Пятиклассник рассуждающий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98" y="24003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023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Чистяк весенний</a:t>
            </a:r>
            <a:r>
              <a:rPr lang="ru-RU" dirty="0" smtClean="0">
                <a:latin typeface="Calibri" pitchFamily="34" charset="0"/>
              </a:rPr>
              <a:t> </a:t>
            </a:r>
          </a:p>
        </p:txBody>
      </p:sp>
      <p:pic>
        <p:nvPicPr>
          <p:cNvPr id="18434" name="Picture 4" descr="http://content.foto.mail.ru/mail/ursum81/_answers/s-4459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357439" y="2078833"/>
            <a:ext cx="4450556" cy="2956322"/>
          </a:xfrm>
          <a:ln w="73025">
            <a:solidFill>
              <a:srgbClr val="FFCC00"/>
            </a:solidFill>
          </a:ln>
        </p:spPr>
      </p:pic>
    </p:spTree>
    <p:extLst>
      <p:ext uri="{BB962C8B-B14F-4D97-AF65-F5344CB8AC3E}">
        <p14:creationId xmlns:p14="http://schemas.microsoft.com/office/powerpoint/2010/main" val="10866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Пятиклассник разумный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98" y="24003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6974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alibri" pitchFamily="34" charset="0"/>
              </a:rPr>
              <a:t>Мать- и- мачеха</a:t>
            </a:r>
            <a:endParaRPr lang="ru-RU" dirty="0"/>
          </a:p>
        </p:txBody>
      </p:sp>
      <p:pic>
        <p:nvPicPr>
          <p:cNvPr id="4" name="Picture 2" descr="C:\Documents and Settings\1\Рабочий стол\Первоцветы\мать-и-мачеха\B88446C65B03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198" y="2400300"/>
            <a:ext cx="4038600" cy="3028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76200">
            <a:contourClr>
              <a:srgbClr val="00B050"/>
            </a:contourClr>
          </a:sp3d>
        </p:spPr>
      </p:pic>
    </p:spTree>
    <p:extLst>
      <p:ext uri="{BB962C8B-B14F-4D97-AF65-F5344CB8AC3E}">
        <p14:creationId xmlns:p14="http://schemas.microsoft.com/office/powerpoint/2010/main" val="33514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Пятиклассник сообразительный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42" y="2400300"/>
            <a:ext cx="2271713" cy="3028950"/>
          </a:xfrm>
        </p:spPr>
      </p:pic>
    </p:spTree>
    <p:extLst>
      <p:ext uri="{BB962C8B-B14F-4D97-AF65-F5344CB8AC3E}">
        <p14:creationId xmlns:p14="http://schemas.microsoft.com/office/powerpoint/2010/main" val="39615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922461" y="1554183"/>
            <a:ext cx="4953600" cy="54512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Не рви цветов, не надо!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Их нежный аромат, 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Наполнит воздух сада,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Они так красят сад! 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Давайте сохраним 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Ромашки на лугу,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Кувшинки на реке.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Фиалки, ландыши для нас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Весёлый май в садах припас.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Но мы их рвать не будем.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Но мы их рвать не будем.</a:t>
            </a:r>
          </a:p>
          <a:p>
            <a:pPr algn="ctr">
              <a:defRPr/>
            </a:pPr>
            <a: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Пускай цветут на радость людям!</a:t>
            </a:r>
            <a:br>
              <a:rPr lang="ru-RU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endParaRPr lang="ru-RU" sz="21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endParaRPr lang="ru-RU" sz="21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ctr">
              <a:defRPr/>
            </a:pPr>
            <a:r>
              <a:rPr lang="ru-RU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/>
            </a:r>
            <a:br>
              <a:rPr lang="ru-RU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</a:br>
            <a:endParaRPr lang="ru-RU" sz="21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Весенняя капель радует глаз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05" y="2894181"/>
            <a:ext cx="2803602" cy="186079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029139" y="2894181"/>
            <a:ext cx="3566160" cy="777240"/>
          </a:xfrm>
        </p:spPr>
        <p:txBody>
          <a:bodyPr/>
          <a:lstStyle/>
          <a:p>
            <a:r>
              <a:rPr lang="ru-RU" dirty="0" smtClean="0"/>
              <a:t>Хрустальный взгляд весны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78" y="4016882"/>
            <a:ext cx="2590626" cy="194297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думали это весна – а это оттепель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1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первоцветы!!!!!!!!!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6" y="2159825"/>
            <a:ext cx="4038600" cy="3028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69" y="2159825"/>
            <a:ext cx="3503995" cy="31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314450"/>
            <a:ext cx="7406640" cy="4114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561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55" y="673769"/>
            <a:ext cx="2834640" cy="1434164"/>
          </a:xfrm>
        </p:spPr>
        <p:txBody>
          <a:bodyPr/>
          <a:lstStyle/>
          <a:p>
            <a:pPr algn="ctr"/>
            <a:r>
              <a:rPr lang="ru-RU" sz="4400" dirty="0" smtClean="0"/>
              <a:t>Вестники весны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28" y="2531770"/>
            <a:ext cx="4305267" cy="3228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В природе все цветы неповторимы давайте их любить как собственных детей!!!!!!!!!!!!!!!!!!!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14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Весенние первоцветы</a:t>
            </a:r>
          </a:p>
        </p:txBody>
      </p:sp>
      <p:pic>
        <p:nvPicPr>
          <p:cNvPr id="4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24" y="2629642"/>
            <a:ext cx="2256568" cy="2075213"/>
          </a:xfrm>
        </p:spPr>
      </p:pic>
      <p:sp>
        <p:nvSpPr>
          <p:cNvPr id="5" name="Прямоугольник 4"/>
          <p:cNvSpPr/>
          <p:nvPr/>
        </p:nvSpPr>
        <p:spPr>
          <a:xfrm>
            <a:off x="722804" y="3201559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/>
              <a:t>Ты можешь над цветами наклониться не для того, чтоб рвать или срезать, а чтоб увидеть добрые их  лица и доброе лицо им показать.</a:t>
            </a:r>
          </a:p>
        </p:txBody>
      </p:sp>
    </p:spTree>
    <p:extLst>
      <p:ext uri="{BB962C8B-B14F-4D97-AF65-F5344CB8AC3E}">
        <p14:creationId xmlns:p14="http://schemas.microsoft.com/office/powerpoint/2010/main" val="1707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alibri" pitchFamily="34" charset="0"/>
              </a:rPr>
              <a:t>Медуница неясная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/>
          </a:p>
        </p:txBody>
      </p:sp>
      <p:pic>
        <p:nvPicPr>
          <p:cNvPr id="4" name="Picture 4" descr="http://im2-tub-ru.yandex.net/i?id=492604843-64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814452" y="2795254"/>
            <a:ext cx="3145221" cy="2358916"/>
          </a:xfr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55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Пятиклассник поющий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26" y="2057400"/>
            <a:ext cx="6287947" cy="4038600"/>
          </a:xfrm>
        </p:spPr>
      </p:pic>
    </p:spTree>
    <p:extLst>
      <p:ext uri="{BB962C8B-B14F-4D97-AF65-F5344CB8AC3E}">
        <p14:creationId xmlns:p14="http://schemas.microsoft.com/office/powerpoint/2010/main" val="2042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libri" pitchFamily="34" charset="0"/>
              </a:rPr>
              <a:t>Чистяк весенний</a:t>
            </a:r>
            <a:r>
              <a:rPr lang="ru-RU" dirty="0">
                <a:latin typeface="Calibri" pitchFamily="34" charset="0"/>
              </a:rPr>
              <a:t> </a:t>
            </a:r>
            <a:endParaRPr lang="ru-RU" dirty="0"/>
          </a:p>
        </p:txBody>
      </p:sp>
      <p:pic>
        <p:nvPicPr>
          <p:cNvPr id="4" name="Picture 4" descr="http://content.foto.mail.ru/mail/ursum81/_answers/s-4459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334077" y="2436876"/>
            <a:ext cx="4450842" cy="2955798"/>
          </a:xfrm>
          <a:ln w="73025">
            <a:solidFill>
              <a:srgbClr val="FFCC00"/>
            </a:solidFill>
          </a:ln>
        </p:spPr>
      </p:pic>
    </p:spTree>
    <p:extLst>
      <p:ext uri="{BB962C8B-B14F-4D97-AF65-F5344CB8AC3E}">
        <p14:creationId xmlns:p14="http://schemas.microsoft.com/office/powerpoint/2010/main" val="25967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Пятиклассник спящий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82" y="2057400"/>
            <a:ext cx="5323236" cy="4038600"/>
          </a:xfrm>
        </p:spPr>
      </p:pic>
    </p:spTree>
    <p:extLst>
      <p:ext uri="{BB962C8B-B14F-4D97-AF65-F5344CB8AC3E}">
        <p14:creationId xmlns:p14="http://schemas.microsoft.com/office/powerpoint/2010/main" val="15186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libri" pitchFamily="34" charset="0"/>
              </a:rPr>
              <a:t>Подснежники</a:t>
            </a:r>
            <a:endParaRPr lang="ru-RU" dirty="0"/>
          </a:p>
        </p:txBody>
      </p:sp>
      <p:pic>
        <p:nvPicPr>
          <p:cNvPr id="4" name="Picture 2" descr="C:\Documents and Settings\1\Рабочий стол\Первоцветы\подснежник\1248982_0_1098a_dcdcaa5f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3482" y="2400300"/>
            <a:ext cx="361203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46</TotalTime>
  <Words>117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Corbel</vt:lpstr>
      <vt:lpstr>Базис</vt:lpstr>
      <vt:lpstr>Привет,  весна!!!!!!!!!!</vt:lpstr>
      <vt:lpstr>Все думали это весна – а это оттепель</vt:lpstr>
      <vt:lpstr>Вестники весны</vt:lpstr>
      <vt:lpstr>Весенние первоцветы</vt:lpstr>
      <vt:lpstr>Медуница неясная </vt:lpstr>
      <vt:lpstr>Пятиклассник поющий</vt:lpstr>
      <vt:lpstr>Чистяк весенний </vt:lpstr>
      <vt:lpstr>Пятиклассник спящий</vt:lpstr>
      <vt:lpstr>Подснежники</vt:lpstr>
      <vt:lpstr>Пятиклассник отдыхающий</vt:lpstr>
      <vt:lpstr>Фиалка</vt:lpstr>
      <vt:lpstr>Пятиклассник выступающий</vt:lpstr>
      <vt:lpstr>Примула</vt:lpstr>
      <vt:lpstr>Пятиклассник рассуждающий</vt:lpstr>
      <vt:lpstr>Чистяк весенний </vt:lpstr>
      <vt:lpstr>Пятиклассник разумный</vt:lpstr>
      <vt:lpstr>Мать- и- мачеха</vt:lpstr>
      <vt:lpstr>Пятиклассник сообразительный</vt:lpstr>
      <vt:lpstr>Презентация PowerPoint</vt:lpstr>
      <vt:lpstr>Наши первоцветы!!!!!!!!!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«Первоцветы – ключики весны»</dc:title>
  <dc:creator>Пользователь</dc:creator>
  <cp:lastModifiedBy>Пользователь</cp:lastModifiedBy>
  <cp:revision>32</cp:revision>
  <dcterms:created xsi:type="dcterms:W3CDTF">2016-03-16T07:38:11Z</dcterms:created>
  <dcterms:modified xsi:type="dcterms:W3CDTF">2016-03-16T13:45:27Z</dcterms:modified>
</cp:coreProperties>
</file>