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2F6F-0785-4311-B037-1C02951770B2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ED84-E0B9-4CAB-9FA2-BDD3071E3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2F6F-0785-4311-B037-1C02951770B2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ED84-E0B9-4CAB-9FA2-BDD3071E3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2F6F-0785-4311-B037-1C02951770B2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ED84-E0B9-4CAB-9FA2-BDD3071E3C7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2F6F-0785-4311-B037-1C02951770B2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ED84-E0B9-4CAB-9FA2-BDD3071E3C7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2F6F-0785-4311-B037-1C02951770B2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ED84-E0B9-4CAB-9FA2-BDD3071E3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2F6F-0785-4311-B037-1C02951770B2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ED84-E0B9-4CAB-9FA2-BDD3071E3C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2F6F-0785-4311-B037-1C02951770B2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ED84-E0B9-4CAB-9FA2-BDD3071E3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2F6F-0785-4311-B037-1C02951770B2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ED84-E0B9-4CAB-9FA2-BDD3071E3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2F6F-0785-4311-B037-1C02951770B2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ED84-E0B9-4CAB-9FA2-BDD3071E3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2F6F-0785-4311-B037-1C02951770B2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ED84-E0B9-4CAB-9FA2-BDD3071E3C7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2F6F-0785-4311-B037-1C02951770B2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FED84-E0B9-4CAB-9FA2-BDD3071E3C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2B2F6F-0785-4311-B037-1C02951770B2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42FED84-E0B9-4CAB-9FA2-BDD3071E3C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936104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Batang" pitchFamily="18" charset="-127"/>
                <a:ea typeface="Batang" pitchFamily="18" charset="-127"/>
              </a:rPr>
              <a:t>Волшебный мир </a:t>
            </a:r>
            <a:endParaRPr lang="ru-RU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76871"/>
            <a:ext cx="6400800" cy="1584177"/>
          </a:xfrm>
        </p:spPr>
        <p:txBody>
          <a:bodyPr>
            <a:normAutofit fontScale="92500"/>
          </a:bodyPr>
          <a:lstStyle/>
          <a:p>
            <a:r>
              <a:rPr lang="ru-RU" sz="8800" dirty="0" smtClean="0"/>
              <a:t>КВИЛЛИНГА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40554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76456" cy="66693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39"/>
            <a:ext cx="8424936" cy="79208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Волшебный мир </a:t>
            </a:r>
            <a:r>
              <a:rPr lang="ru-RU" dirty="0" err="1">
                <a:solidFill>
                  <a:srgbClr val="FFFF00"/>
                </a:solidFill>
              </a:rPr>
              <a:t>квиллинга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6"/>
            <a:ext cx="3312368" cy="35510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Цветы из гофрированного картона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2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Полоску </a:t>
            </a:r>
            <a:r>
              <a:rPr lang="ru-RU" sz="3200" dirty="0" smtClean="0"/>
              <a:t> </a:t>
            </a:r>
            <a:r>
              <a:rPr lang="ru-RU" sz="3200" dirty="0" err="1"/>
              <a:t>гофрокартона</a:t>
            </a:r>
            <a:r>
              <a:rPr lang="ru-RU" sz="3200" dirty="0"/>
              <a:t> шириной 0,5 см скрутите спиралью, чтобы получился кружок</a:t>
            </a:r>
          </a:p>
        </p:txBody>
      </p:sp>
      <p:pic>
        <p:nvPicPr>
          <p:cNvPr id="4" name="Объект 3" descr="http://kladraz.ru/upload/blogs/2805_3b13302f7af11db71a18d8eae5dc965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488832" cy="4641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1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Дайте кружку слегка раскрутиться и придайте ему форму овала - получится лепесток цветка.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 descr="http://kladraz.ru/upload/blogs/2805_bb9b4e61b2d0e8238e0ec52c0a52cc5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12879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48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Таким образом делаем 7 лепестков</a:t>
            </a:r>
          </a:p>
        </p:txBody>
      </p:sp>
      <p:pic>
        <p:nvPicPr>
          <p:cNvPr id="4" name="Объект 3" descr="http://kladraz.ru/upload/blogs/2805_d82f4387c0d5524a3fe85518401dcbe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046928" cy="5001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0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Расположите по кругу 7 таких лепестков, в центр поместите желтый кружочек, серединку цветка.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 descr="http://kladraz.ru/upload/blogs/2805_c1b90cc9a567781798cea8389db2466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12879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2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Лепестки можно расположить по разному и получить новый цветок.</a:t>
            </a:r>
            <a:br>
              <a:rPr lang="ru-RU" sz="2800" dirty="0"/>
            </a:br>
            <a:r>
              <a:rPr lang="ru-RU" sz="2800" dirty="0"/>
              <a:t>Из полосок зеленого </a:t>
            </a:r>
            <a:r>
              <a:rPr lang="ru-RU" sz="2800" dirty="0" err="1"/>
              <a:t>гофрокартона</a:t>
            </a:r>
            <a:r>
              <a:rPr lang="ru-RU" sz="2800" dirty="0"/>
              <a:t> шириной 0,5 см сделайте каплевидные лепестки для листиков</a:t>
            </a:r>
          </a:p>
        </p:txBody>
      </p:sp>
      <p:pic>
        <p:nvPicPr>
          <p:cNvPr id="4" name="Объект 3" descr="http://kladraz.ru/upload/blogs/2805_6158925e723e842d35c2b8cba1cdc87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77686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6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А также сделайте полоски для стебельков</a:t>
            </a:r>
          </a:p>
        </p:txBody>
      </p:sp>
      <p:pic>
        <p:nvPicPr>
          <p:cNvPr id="4" name="Объект 3" descr="http://kladraz.ru/upload/blogs/2805_c75ae948f37179bcd63811240e45ad7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2008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3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Из цветного картона делаем рамку для аппликации </a:t>
            </a:r>
            <a:r>
              <a:rPr lang="ru-RU" sz="2800" dirty="0" smtClean="0"/>
              <a:t>.</a:t>
            </a:r>
            <a:r>
              <a:rPr lang="ru-RU" sz="2800" dirty="0"/>
              <a:t> И оформляем аппликацию на ваш вкус.</a:t>
            </a:r>
            <a:br>
              <a:rPr lang="ru-RU" sz="2800" dirty="0"/>
            </a:br>
            <a:r>
              <a:rPr lang="ru-RU" sz="2800" dirty="0"/>
              <a:t>Также можно добавить декоративные украшения.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 descr="http://kladraz.ru/upload/blogs/2805_d87f39103353bcd01494ffc45f74bec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2591175" cy="34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2664296" cy="355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984776" cy="5383651"/>
          </a:xfrm>
        </p:spPr>
      </p:pic>
    </p:spTree>
    <p:extLst>
      <p:ext uri="{BB962C8B-B14F-4D97-AF65-F5344CB8AC3E}">
        <p14:creationId xmlns:p14="http://schemas.microsoft.com/office/powerpoint/2010/main" val="17170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632848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Autofit/>
          </a:bodyPr>
          <a:lstStyle/>
          <a:p>
            <a:r>
              <a:rPr lang="ru-RU" sz="2400" dirty="0" err="1"/>
              <a:t>Квиллинг</a:t>
            </a:r>
            <a:r>
              <a:rPr lang="ru-RU" sz="2400" dirty="0"/>
              <a:t> </a:t>
            </a:r>
            <a:r>
              <a:rPr lang="ru-RU" sz="2400" dirty="0" smtClean="0"/>
              <a:t>— </a:t>
            </a:r>
            <a:r>
              <a:rPr lang="ru-RU" sz="2400" dirty="0"/>
              <a:t>искусство скручивать длинные и узкие полоски бумаги в спиральки, видоизменять их форму и составлять из полученных деталей объемные или плоскостные композиции.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16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544616" cy="58992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/>
              <a:t>Творческих успехов.</a:t>
            </a:r>
          </a:p>
        </p:txBody>
      </p:sp>
    </p:spTree>
    <p:extLst>
      <p:ext uri="{BB962C8B-B14F-4D97-AF65-F5344CB8AC3E}">
        <p14:creationId xmlns:p14="http://schemas.microsoft.com/office/powerpoint/2010/main" val="8986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938544"/>
          </a:xfrm>
        </p:spPr>
        <p:txBody>
          <a:bodyPr>
            <a:noAutofit/>
          </a:bodyPr>
          <a:lstStyle/>
          <a:p>
            <a:r>
              <a:rPr lang="ru-RU" sz="2400" dirty="0"/>
              <a:t>Готовым спиралькам придаётся различная форма и таким образом получаются элементы </a:t>
            </a:r>
            <a:r>
              <a:rPr lang="ru-RU" sz="2400" dirty="0" err="1"/>
              <a:t>бумагокручения</a:t>
            </a:r>
            <a:r>
              <a:rPr lang="ru-RU" sz="2400" dirty="0"/>
              <a:t>, называемые также модулями. Уже они и являются </a:t>
            </a:r>
            <a:r>
              <a:rPr lang="ru-RU" sz="2400" i="1" dirty="0"/>
              <a:t>«строительным»</a:t>
            </a:r>
            <a:r>
              <a:rPr lang="ru-RU" sz="2400" dirty="0"/>
              <a:t> материалом в создании работ .</a:t>
            </a:r>
            <a:br>
              <a:rPr lang="ru-RU" sz="2400" dirty="0"/>
            </a:b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640960" cy="60486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r>
              <a:rPr lang="ru-RU" sz="2800" dirty="0"/>
              <a:t>-     Искусство </a:t>
            </a:r>
            <a:r>
              <a:rPr lang="ru-RU" sz="2800" dirty="0" err="1"/>
              <a:t>бумагокручения</a:t>
            </a:r>
            <a:r>
              <a:rPr lang="ru-RU" sz="2800" dirty="0"/>
              <a:t> возникло в конце 14 — начале 15 веков в Европе. Считается, что </a:t>
            </a:r>
            <a:r>
              <a:rPr lang="ru-RU" sz="2800" b="1" dirty="0" err="1"/>
              <a:t>квиллинг</a:t>
            </a:r>
            <a:r>
              <a:rPr lang="ru-RU" sz="2800" b="1" dirty="0"/>
              <a:t> придумали монахи</a:t>
            </a:r>
            <a:r>
              <a:rPr lang="ru-RU" sz="2800" dirty="0"/>
              <a:t>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264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r>
              <a:rPr lang="ru-RU" sz="2400" dirty="0"/>
              <a:t>- Обрезая позолоченные края книг, они накручивали их на кончики птичьих перьев, отсюда и название (</a:t>
            </a:r>
            <a:r>
              <a:rPr lang="ru-RU" sz="2400" dirty="0" err="1"/>
              <a:t>quill</a:t>
            </a:r>
            <a:r>
              <a:rPr lang="ru-RU" sz="2400" dirty="0"/>
              <a:t> — в переводе с английского </a:t>
            </a:r>
            <a:r>
              <a:rPr lang="ru-RU" sz="2400" i="1" dirty="0"/>
              <a:t>«птичье перо»</a:t>
            </a:r>
            <a:r>
              <a:rPr lang="ru-RU" sz="2400" dirty="0"/>
              <a:t>, что создавало имитацию золотой миниатюры . В России данное искусство стало популярным только в конце XX века 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0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90260" cy="59375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01866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Одним из важных аспектов развития детей дошкольного возраста является формирование мелкой моторики и координации движений пальцев рук. Еще известный педагог В. А. Сухомлинский писал: «Истоки способностей и дарований детей – на кончиках их пальцев».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65347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0632"/>
          </a:xfrm>
        </p:spPr>
        <p:txBody>
          <a:bodyPr>
            <a:normAutofit/>
          </a:bodyPr>
          <a:lstStyle/>
          <a:p>
            <a:r>
              <a:rPr lang="ru-RU" sz="2800" dirty="0"/>
              <a:t>В настоящее время, наряду с традиционными формами работы по развитию мелкой моторики в детском саду применяется и большое количество не традиционных техник. Одной из таких является </a:t>
            </a:r>
            <a:r>
              <a:rPr lang="ru-RU" sz="2800" dirty="0" err="1"/>
              <a:t>квиллинг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8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496"/>
            <a:ext cx="8856984" cy="66346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Данная техника доступна и интересна для детей дошкольного возраста. Она не только влияет на формирование мелкой моторики, но и дает возможность реализовать творческие способности детей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352928" cy="62115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2600"/>
          </a:xfrm>
        </p:spPr>
        <p:txBody>
          <a:bodyPr>
            <a:noAutofit/>
          </a:bodyPr>
          <a:lstStyle/>
          <a:p>
            <a:r>
              <a:rPr lang="ru-RU" sz="2400" dirty="0"/>
              <a:t>В  работе с детьми я использую гофрированный картон. С ним гораздо проще работать, чем с обычной бумагой, Так как он хорошо гнется и отлично держит форму. Во время работы с таким материалом, ребристая поверхность картона массирует кончики пальцев, развивая при этом мелкую моторику рук.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068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</TotalTime>
  <Words>321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Волшебный мир </vt:lpstr>
      <vt:lpstr>Квиллинг — искусство скручивать длинные и узкие полоски бумаги в спиральки, видоизменять их форму и составлять из полученных деталей объемные или плоскостные композиции. </vt:lpstr>
      <vt:lpstr>Готовым спиралькам придаётся различная форма и таким образом получаются элементы бумагокручения, называемые также модулями. Уже они и являются «строительным» материалом в создании работ . </vt:lpstr>
      <vt:lpstr>-     Искусство бумагокручения возникло в конце 14 — начале 15 веков в Европе. Считается, что квиллинг придумали монахи. </vt:lpstr>
      <vt:lpstr>- Обрезая позолоченные края книг, они накручивали их на кончики птичьих перьев, отсюда и название (quill — в переводе с английского «птичье перо», что создавало имитацию золотой миниатюры . В России данное искусство стало популярным только в конце XX века .</vt:lpstr>
      <vt:lpstr>Одним из важных аспектов развития детей дошкольного возраста является формирование мелкой моторики и координации движений пальцев рук. Еще известный педагог В. А. Сухомлинский писал: «Истоки способностей и дарований детей – на кончиках их пальцев». </vt:lpstr>
      <vt:lpstr>В настоящее время, наряду с традиционными формами работы по развитию мелкой моторики в детском саду применяется и большое количество не традиционных техник. Одной из таких является квиллинг.</vt:lpstr>
      <vt:lpstr>Данная техника доступна и интересна для детей дошкольного возраста. Она не только влияет на формирование мелкой моторики, но и дает возможность реализовать творческие способности детей. </vt:lpstr>
      <vt:lpstr>В  работе с детьми я использую гофрированный картон. С ним гораздо проще работать, чем с обычной бумагой, Так как он хорошо гнется и отлично держит форму. Во время работы с таким материалом, ребристая поверхность картона массирует кончики пальцев, развивая при этом мелкую моторику рук. </vt:lpstr>
      <vt:lpstr>Волшебный мир квиллинга</vt:lpstr>
      <vt:lpstr>Цветы из гофрированного картона</vt:lpstr>
      <vt:lpstr>Полоску  гофрокартона шириной 0,5 см скрутите спиралью, чтобы получился кружок</vt:lpstr>
      <vt:lpstr>Дайте кружку слегка раскрутиться и придайте ему форму овала - получится лепесток цветка. </vt:lpstr>
      <vt:lpstr>Таким образом делаем 7 лепестков</vt:lpstr>
      <vt:lpstr>Расположите по кругу 7 таких лепестков, в центр поместите желтый кружочек, серединку цветка. </vt:lpstr>
      <vt:lpstr>Лепестки можно расположить по разному и получить новый цветок. Из полосок зеленого гофрокартона шириной 0,5 см сделайте каплевидные лепестки для листиков</vt:lpstr>
      <vt:lpstr>А также сделайте полоски для стебельков</vt:lpstr>
      <vt:lpstr>Из цветного картона делаем рамку для аппликации . И оформляем аппликацию на ваш вкус. Также можно добавить декоративные украшения. </vt:lpstr>
      <vt:lpstr>Спасибо за внимание.</vt:lpstr>
      <vt:lpstr>Творческих успехов.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мир</dc:title>
  <dc:creator>Мама</dc:creator>
  <cp:lastModifiedBy>Мама</cp:lastModifiedBy>
  <cp:revision>10</cp:revision>
  <dcterms:created xsi:type="dcterms:W3CDTF">2017-04-22T18:21:03Z</dcterms:created>
  <dcterms:modified xsi:type="dcterms:W3CDTF">2017-04-28T03:21:34Z</dcterms:modified>
</cp:coreProperties>
</file>