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2" r:id="rId3"/>
    <p:sldId id="261" r:id="rId4"/>
    <p:sldId id="260" r:id="rId5"/>
    <p:sldId id="259" r:id="rId6"/>
    <p:sldId id="258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7F2-A160-4DE7-916C-887B4D82106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109436-416B-4161-B736-151D9DE8C63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7F2-A160-4DE7-916C-887B4D82106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9436-416B-4161-B736-151D9DE8C6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7F2-A160-4DE7-916C-887B4D82106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9436-416B-4161-B736-151D9DE8C6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5147F2-A160-4DE7-916C-887B4D82106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5109436-416B-4161-B736-151D9DE8C63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7F2-A160-4DE7-916C-887B4D82106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9436-416B-4161-B736-151D9DE8C63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7F2-A160-4DE7-916C-887B4D82106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9436-416B-4161-B736-151D9DE8C63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9436-416B-4161-B736-151D9DE8C6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7F2-A160-4DE7-916C-887B4D82106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7F2-A160-4DE7-916C-887B4D82106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9436-416B-4161-B736-151D9DE8C63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7F2-A160-4DE7-916C-887B4D82106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09436-416B-4161-B736-151D9DE8C6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5147F2-A160-4DE7-916C-887B4D82106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109436-416B-4161-B736-151D9DE8C6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47F2-A160-4DE7-916C-887B4D82106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109436-416B-4161-B736-151D9DE8C6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5147F2-A160-4DE7-916C-887B4D82106D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5109436-416B-4161-B736-151D9DE8C63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191826" cy="596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achalo_voiny_levit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6343"/>
            <a:ext cx="4206287" cy="609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Евгений Беляев. В землянк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10665"/>
            <a:ext cx="7272807" cy="49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86548"/>
            <a:ext cx="7408847" cy="52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95" y="404664"/>
            <a:ext cx="4069035" cy="586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7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32" y="390265"/>
            <a:ext cx="4248472" cy="606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2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Название </a:t>
            </a:r>
            <a:r>
              <a:rPr lang="ru-RU" dirty="0"/>
              <a:t>города-крепости, мужественно оборонявшейся в первые дни войны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/>
              <a:t>Диверсант, взрывающий вражеские заводы, железнодорожные полотна на территории, захваченной врагом. </a:t>
            </a:r>
            <a:endParaRPr lang="ru-RU" dirty="0"/>
          </a:p>
          <a:p>
            <a:pPr lvl="0"/>
            <a:r>
              <a:rPr lang="ru-RU" dirty="0" smtClean="0"/>
              <a:t>Военная </a:t>
            </a:r>
            <a:r>
              <a:rPr lang="ru-RU" dirty="0"/>
              <a:t>машина с башней и пушкой. </a:t>
            </a:r>
          </a:p>
          <a:p>
            <a:pPr lvl="0"/>
            <a:r>
              <a:rPr lang="ru-RU" dirty="0"/>
              <a:t>Столица СССР. </a:t>
            </a:r>
          </a:p>
          <a:p>
            <a:pPr lvl="0"/>
            <a:r>
              <a:rPr lang="ru-RU" dirty="0"/>
              <a:t>Государство, напавшее на СССР 22 июня 1941 года. </a:t>
            </a:r>
          </a:p>
          <a:p>
            <a:pPr lvl="0"/>
            <a:r>
              <a:rPr lang="ru-RU" dirty="0"/>
              <a:t>Военный, охраняющий границу государства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64215" y="332656"/>
            <a:ext cx="3015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6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</TotalTime>
  <Words>51</Words>
  <Application>Microsoft Office PowerPoint</Application>
  <PresentationFormat>Экран (4:3)</PresentationFormat>
  <Paragraphs>8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5</cp:revision>
  <dcterms:created xsi:type="dcterms:W3CDTF">2015-03-09T14:25:09Z</dcterms:created>
  <dcterms:modified xsi:type="dcterms:W3CDTF">2015-03-11T20:25:50Z</dcterms:modified>
</cp:coreProperties>
</file>