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1" r:id="rId2"/>
    <p:sldId id="272" r:id="rId3"/>
    <p:sldId id="274" r:id="rId4"/>
    <p:sldId id="280" r:id="rId5"/>
    <p:sldId id="281" r:id="rId6"/>
    <p:sldId id="283" r:id="rId7"/>
    <p:sldId id="284" r:id="rId8"/>
    <p:sldId id="277" r:id="rId9"/>
    <p:sldId id="285" r:id="rId10"/>
    <p:sldId id="286" r:id="rId11"/>
    <p:sldId id="292" r:id="rId12"/>
    <p:sldId id="291" r:id="rId13"/>
    <p:sldId id="290" r:id="rId14"/>
    <p:sldId id="289" r:id="rId15"/>
    <p:sldId id="288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7A2E-AF77-4028-9D0C-3C40C0591915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4436-C0E2-43FA-AFEE-37EAF2981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чердаке, на чердаке есть уголок укромный.</a:t>
            </a:r>
          </a:p>
          <a:p>
            <a:pPr marL="0" indent="0">
              <a:buNone/>
            </a:pPr>
            <a:r>
              <a:rPr lang="ru-RU" dirty="0"/>
              <a:t>А в уголке, а в уголке стоит сундук огромный.</a:t>
            </a:r>
          </a:p>
          <a:p>
            <a:pPr marL="0" indent="0">
              <a:buNone/>
            </a:pPr>
            <a:r>
              <a:rPr lang="ru-RU" dirty="0"/>
              <a:t>А в сундуке, а в сундуке лежит башмак без пряжки.</a:t>
            </a:r>
          </a:p>
          <a:p>
            <a:pPr marL="0" indent="0">
              <a:buNone/>
            </a:pPr>
            <a:r>
              <a:rPr lang="ru-RU" dirty="0"/>
              <a:t>А в башмаке, а в башмаке лежит листок бумажки.</a:t>
            </a:r>
          </a:p>
          <a:p>
            <a:pPr marL="0" indent="0">
              <a:buNone/>
            </a:pPr>
            <a:r>
              <a:rPr lang="ru-RU" dirty="0"/>
              <a:t>А на листке, а на листке всерьез, не понарошку,</a:t>
            </a:r>
          </a:p>
          <a:p>
            <a:pPr marL="0" indent="0">
              <a:buNone/>
            </a:pPr>
            <a:r>
              <a:rPr lang="ru-RU" dirty="0" smtClean="0"/>
              <a:t>Записка: “Здесь</a:t>
            </a:r>
            <a:r>
              <a:rPr lang="ru-RU" dirty="0"/>
              <a:t>, на чердаке, в укромном темном уголке,</a:t>
            </a:r>
          </a:p>
          <a:p>
            <a:pPr marL="0" indent="0">
              <a:buNone/>
            </a:pPr>
            <a:r>
              <a:rPr lang="ru-RU" dirty="0"/>
              <a:t>В раскрытом старом сундуке, в дырявом теплом башмаке</a:t>
            </a:r>
          </a:p>
          <a:p>
            <a:pPr marL="0" indent="0">
              <a:buNone/>
            </a:pPr>
            <a:r>
              <a:rPr lang="ru-RU" dirty="0"/>
              <a:t>Скрываюсь я – домушник.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41" y="3501008"/>
            <a:ext cx="541268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3140968"/>
            <a:ext cx="4601633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Материалы: кусок </a:t>
            </a:r>
            <a:r>
              <a:rPr lang="ru-RU" sz="2400" dirty="0" smtClean="0">
                <a:solidFill>
                  <a:srgbClr val="FF0000"/>
                </a:solidFill>
              </a:rPr>
              <a:t>мешковины, нитки, </a:t>
            </a:r>
            <a:r>
              <a:rPr lang="ru-RU" sz="2400" dirty="0">
                <a:solidFill>
                  <a:srgbClr val="FF0000"/>
                </a:solidFill>
              </a:rPr>
              <a:t>синтепон или вата, клей, резинка, красные шерстяные нитки, бусинки для глазок, колосок, булавка, денежная купюра, листы цветной бумаги (или белой и краски), две горошины, картонная или деревянная подставочка для крепления оберега.</a:t>
            </a:r>
          </a:p>
        </p:txBody>
      </p:sp>
    </p:spTree>
    <p:extLst>
      <p:ext uri="{BB962C8B-B14F-4D97-AF65-F5344CB8AC3E}">
        <p14:creationId xmlns:p14="http://schemas.microsoft.com/office/powerpoint/2010/main" val="7003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2924944"/>
            <a:ext cx="4601633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Из большого квадрата сделайте шарик, вложите внутрь его синтепон (вату) и перетяните резинкой сверху.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664296" cy="39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636912"/>
            <a:ext cx="5715000" cy="3381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Излишки мешковины на голове домовёнка обрежьте в «прическу».</a:t>
            </a:r>
          </a:p>
        </p:txBody>
      </p:sp>
    </p:spTree>
    <p:extLst>
      <p:ext uri="{BB962C8B-B14F-4D97-AF65-F5344CB8AC3E}">
        <p14:creationId xmlns:p14="http://schemas.microsoft.com/office/powerpoint/2010/main" val="3428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6754"/>
            <a:ext cx="5715000" cy="2914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104441"/>
            <a:ext cx="5715000" cy="3714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7046"/>
            <a:ext cx="3001516" cy="22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60" y="188640"/>
            <a:ext cx="1648626" cy="293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988841"/>
            <a:ext cx="2880320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Прикрепите с помощью клея или булавок к домовенку символы достатка: из бумаги вырежьте подсолнухи, вокруг руки обмотайте денежную купюру, к лаптям приклейте горошины.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968422"/>
            <a:ext cx="3211789" cy="2180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61764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780928"/>
            <a:ext cx="2098576" cy="2798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Хочешь - стану твоим Домовенком?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Поселюсь где-нибудь в уголке...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err="1">
                <a:solidFill>
                  <a:srgbClr val="FF0000"/>
                </a:solidFill>
              </a:rPr>
              <a:t>Крохотулечкой</a:t>
            </a:r>
            <a:r>
              <a:rPr lang="ru-RU" sz="1600" b="1" dirty="0">
                <a:solidFill>
                  <a:srgbClr val="FF0000"/>
                </a:solidFill>
              </a:rPr>
              <a:t>, рыжим котенком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На твоей я устроюсь руке.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Я наш дом охранять буду чутко.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Иногда - извини - пошалю.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На окне посажу незабудки.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А еще - потолки побелю...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Молоко буду пить я из чашки,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И ладошкой касаться щеки...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Аккуратно поглажу рубашки,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Пока спишь - постираю носки.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Я вплету тебе в волосы ночью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Разноцветные теплые сны -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Воплощением счастья воочию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Круглый год от весны до весны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Я на двери повешу заклятья -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К нам беды не закатится ком.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Улыбнусь тебе ласковым счастьем...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Заберешь Домовенка в свой дом?</a:t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н</a:t>
            </a:r>
            <a:r>
              <a:rPr lang="ru-RU" dirty="0" smtClean="0"/>
              <a:t>аш Кузя.</a:t>
            </a:r>
            <a:endParaRPr lang="ru-RU" dirty="0"/>
          </a:p>
        </p:txBody>
      </p:sp>
      <p:pic>
        <p:nvPicPr>
          <p:cNvPr id="1026" name="Picture 2" descr="C:\Users\Елена\Desktop\проект фото 2\20170202_181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2461" y="2406131"/>
            <a:ext cx="5199407" cy="29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152" y="2674938"/>
            <a:ext cx="4601633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Домовёнок Кузя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620688"/>
            <a:ext cx="7851716" cy="5888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29466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983" y="404664"/>
            <a:ext cx="7802033" cy="5851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50" y="274976"/>
            <a:ext cx="8345900" cy="625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21" y="220532"/>
            <a:ext cx="8849957" cy="6637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073" y="476672"/>
            <a:ext cx="7913853" cy="5935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450566"/>
            <a:ext cx="4554211" cy="6156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Домовёнок Кузя и его друзья.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Домовенок – очень милый оберег. К тому же его можно сделать своими руками и подарить друзьям. Известно ведь, что дедушка (так еще называют домового) с древних времен был в доме, и магия его проверена веками. Наши предки верили, что сделанный своими руками, домовой имеет особую магическую силу. Это добрый дух, и поэтому еще прозывают его доброхотом.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247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Домовёнок Кузя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Домовёнок Кузя и его друзья.</vt:lpstr>
      <vt:lpstr>Презентация PowerPoint</vt:lpstr>
      <vt:lpstr>Материалы: кусок мешковины, нитки, синтепон или вата, клей, резинка, красные шерстяные нитки, бусинки для глазок, колосок, булавка, денежная купюра, листы цветной бумаги (или белой и краски), две горошины, картонная или деревянная подставочка для крепления оберега.</vt:lpstr>
      <vt:lpstr>Из большого квадрата сделайте шарик, вложите внутрь его синтепон (вату) и перетяните резинкой сверху.</vt:lpstr>
      <vt:lpstr>Излишки мешковины на голове домовёнка обрежьте в «прическу».</vt:lpstr>
      <vt:lpstr>Презентация PowerPoint</vt:lpstr>
      <vt:lpstr>Прикрепите с помощью клея или булавок к домовенку символы достатка: из бумаги вырежьте подсолнухи, вокруг руки обмотайте денежную купюру, к лаптям приклейте горошины.</vt:lpstr>
      <vt:lpstr>Хочешь - стану твоим Домовенком? Поселюсь где-нибудь в уголке... Крохотулечкой, рыжим котенком На твоей я устроюсь руке.  Я наш дом охранять буду чутко. Иногда - извини - пошалю. На окне посажу незабудки. А еще - потолки побелю...  Молоко буду пить я из чашки, И ладошкой касаться щеки... Аккуратно поглажу рубашки, Пока спишь - постираю носки.  Я вплету тебе в волосы ночью Разноцветные теплые сны - Воплощением счастья воочию Круглый год от весны до весны  Я на двери повешу заклятья - К нам беды не закатится ком. Улыбнусь тебе ласковым счастьем... Заберешь Домовенка в свой дом? </vt:lpstr>
      <vt:lpstr>Вот наш Кузя.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</dc:creator>
  <cp:lastModifiedBy>Елена</cp:lastModifiedBy>
  <cp:revision>23</cp:revision>
  <dcterms:created xsi:type="dcterms:W3CDTF">2013-11-28T21:28:27Z</dcterms:created>
  <dcterms:modified xsi:type="dcterms:W3CDTF">2017-02-21T12:16:09Z</dcterms:modified>
</cp:coreProperties>
</file>