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4" r:id="rId7"/>
    <p:sldId id="260" r:id="rId8"/>
    <p:sldId id="261" r:id="rId9"/>
    <p:sldId id="271" r:id="rId10"/>
    <p:sldId id="275" r:id="rId11"/>
    <p:sldId id="270" r:id="rId12"/>
    <p:sldId id="267" r:id="rId13"/>
    <p:sldId id="265" r:id="rId14"/>
    <p:sldId id="272" r:id="rId15"/>
    <p:sldId id="262" r:id="rId16"/>
    <p:sldId id="263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FC3E8-A95A-4464-B938-0D2D6353EE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8BE5C7-49FF-4429-B415-8CD910B9245A}">
      <dgm:prSet phldrT="[Текст]" custT="1"/>
      <dgm:spPr/>
      <dgm:t>
        <a:bodyPr/>
        <a:lstStyle/>
        <a:p>
          <a:r>
            <a:rPr lang="ru-RU" sz="2000" dirty="0" smtClean="0"/>
            <a:t>Простая и надежная в использовании</a:t>
          </a:r>
          <a:endParaRPr lang="ru-RU" sz="2000" dirty="0"/>
        </a:p>
      </dgm:t>
    </dgm:pt>
    <dgm:pt modelId="{985BDD3E-6E14-4AC7-914E-D67C327982F9}" type="parTrans" cxnId="{97BB14FB-16DF-4B82-9B7D-685D7FF6679F}">
      <dgm:prSet/>
      <dgm:spPr/>
      <dgm:t>
        <a:bodyPr/>
        <a:lstStyle/>
        <a:p>
          <a:endParaRPr lang="ru-RU"/>
        </a:p>
      </dgm:t>
    </dgm:pt>
    <dgm:pt modelId="{2252E81D-8C66-4B75-8715-51DA661903B7}" type="sibTrans" cxnId="{97BB14FB-16DF-4B82-9B7D-685D7FF6679F}">
      <dgm:prSet/>
      <dgm:spPr/>
      <dgm:t>
        <a:bodyPr/>
        <a:lstStyle/>
        <a:p>
          <a:endParaRPr lang="ru-RU"/>
        </a:p>
      </dgm:t>
    </dgm:pt>
    <dgm:pt modelId="{D5321D9B-96E9-4D65-977B-8FA517445877}">
      <dgm:prSet phldrT="[Текст]" custT="1"/>
      <dgm:spPr/>
      <dgm:t>
        <a:bodyPr/>
        <a:lstStyle/>
        <a:p>
          <a:r>
            <a:rPr lang="ru-RU" sz="2000" dirty="0" smtClean="0"/>
            <a:t>Изготовлена из доступных материалов</a:t>
          </a:r>
          <a:endParaRPr lang="ru-RU" sz="2000" dirty="0"/>
        </a:p>
      </dgm:t>
    </dgm:pt>
    <dgm:pt modelId="{B18F5AAD-0616-4236-ACBA-746A41A3FDB0}" type="parTrans" cxnId="{BC4A18FC-B7BA-4A7B-B4F6-B4434B4DBEA0}">
      <dgm:prSet/>
      <dgm:spPr/>
      <dgm:t>
        <a:bodyPr/>
        <a:lstStyle/>
        <a:p>
          <a:endParaRPr lang="ru-RU"/>
        </a:p>
      </dgm:t>
    </dgm:pt>
    <dgm:pt modelId="{87B06FB0-79C7-4B6E-9DED-8F2956C10832}" type="sibTrans" cxnId="{BC4A18FC-B7BA-4A7B-B4F6-B4434B4DBEA0}">
      <dgm:prSet/>
      <dgm:spPr/>
      <dgm:t>
        <a:bodyPr/>
        <a:lstStyle/>
        <a:p>
          <a:endParaRPr lang="ru-RU"/>
        </a:p>
      </dgm:t>
    </dgm:pt>
    <dgm:pt modelId="{35B60960-938C-4FFC-B7F3-1AFE9821CF18}">
      <dgm:prSet phldrT="[Текст]" custT="1"/>
      <dgm:spPr/>
      <dgm:t>
        <a:bodyPr/>
        <a:lstStyle/>
        <a:p>
          <a:r>
            <a:rPr lang="ru-RU" sz="2000" dirty="0" smtClean="0"/>
            <a:t>Должна защищать корм от непогоды</a:t>
          </a:r>
          <a:endParaRPr lang="ru-RU" sz="2000" dirty="0"/>
        </a:p>
      </dgm:t>
    </dgm:pt>
    <dgm:pt modelId="{2F0C9CD0-02BB-4FDD-8500-D96ED520AC1E}" type="parTrans" cxnId="{B6CE742A-BF27-46A1-8451-736CFD29D2B8}">
      <dgm:prSet/>
      <dgm:spPr/>
      <dgm:t>
        <a:bodyPr/>
        <a:lstStyle/>
        <a:p>
          <a:endParaRPr lang="ru-RU"/>
        </a:p>
      </dgm:t>
    </dgm:pt>
    <dgm:pt modelId="{2861A340-2F85-4FD2-AA44-B16ABF891E2B}" type="sibTrans" cxnId="{B6CE742A-BF27-46A1-8451-736CFD29D2B8}">
      <dgm:prSet/>
      <dgm:spPr/>
      <dgm:t>
        <a:bodyPr/>
        <a:lstStyle/>
        <a:p>
          <a:endParaRPr lang="ru-RU"/>
        </a:p>
      </dgm:t>
    </dgm:pt>
    <dgm:pt modelId="{BDDEECEB-B866-43B1-9381-33179C81648E}">
      <dgm:prSet custT="1"/>
      <dgm:spPr/>
      <dgm:t>
        <a:bodyPr/>
        <a:lstStyle/>
        <a:p>
          <a:r>
            <a:rPr lang="ru-RU" sz="2000" dirty="0" smtClean="0"/>
            <a:t>Иметь привлекательный внешний вид</a:t>
          </a:r>
          <a:endParaRPr lang="ru-RU" sz="2000" dirty="0"/>
        </a:p>
      </dgm:t>
    </dgm:pt>
    <dgm:pt modelId="{ADC0B611-68E4-4B2B-A0E2-3EFDE2F84668}" type="parTrans" cxnId="{980790FF-A517-495F-94C2-7B905C981C90}">
      <dgm:prSet/>
      <dgm:spPr/>
      <dgm:t>
        <a:bodyPr/>
        <a:lstStyle/>
        <a:p>
          <a:endParaRPr lang="ru-RU"/>
        </a:p>
      </dgm:t>
    </dgm:pt>
    <dgm:pt modelId="{48703679-3E2F-4464-A881-586167713B4C}" type="sibTrans" cxnId="{980790FF-A517-495F-94C2-7B905C981C90}">
      <dgm:prSet/>
      <dgm:spPr/>
      <dgm:t>
        <a:bodyPr/>
        <a:lstStyle/>
        <a:p>
          <a:endParaRPr lang="ru-RU"/>
        </a:p>
      </dgm:t>
    </dgm:pt>
    <dgm:pt modelId="{F27757CE-4208-4843-904D-7FC7C170117F}">
      <dgm:prSet custT="1"/>
      <dgm:spPr/>
      <dgm:t>
        <a:bodyPr/>
        <a:lstStyle/>
        <a:p>
          <a:r>
            <a:rPr lang="ru-RU" sz="2000" dirty="0" smtClean="0"/>
            <a:t>Быть удобной для птиц</a:t>
          </a:r>
          <a:endParaRPr lang="ru-RU" sz="2000" dirty="0"/>
        </a:p>
      </dgm:t>
    </dgm:pt>
    <dgm:pt modelId="{4A8C9B79-ECAC-47FE-A272-A925ED8917B2}" type="parTrans" cxnId="{7C30388C-7674-4586-8E80-8A78CFCE855E}">
      <dgm:prSet/>
      <dgm:spPr/>
      <dgm:t>
        <a:bodyPr/>
        <a:lstStyle/>
        <a:p>
          <a:endParaRPr lang="ru-RU"/>
        </a:p>
      </dgm:t>
    </dgm:pt>
    <dgm:pt modelId="{325B3C65-245E-4B25-B189-256943CD583B}" type="sibTrans" cxnId="{7C30388C-7674-4586-8E80-8A78CFCE855E}">
      <dgm:prSet/>
      <dgm:spPr/>
      <dgm:t>
        <a:bodyPr/>
        <a:lstStyle/>
        <a:p>
          <a:endParaRPr lang="ru-RU"/>
        </a:p>
      </dgm:t>
    </dgm:pt>
    <dgm:pt modelId="{DE602887-D105-4FAD-B975-06AC1F658121}">
      <dgm:prSet custT="1"/>
      <dgm:spPr/>
      <dgm:t>
        <a:bodyPr/>
        <a:lstStyle/>
        <a:p>
          <a:r>
            <a:rPr lang="ru-RU" sz="2000" dirty="0" smtClean="0"/>
            <a:t>Быть экологически безопасной</a:t>
          </a:r>
          <a:endParaRPr lang="ru-RU" sz="2000" dirty="0"/>
        </a:p>
      </dgm:t>
    </dgm:pt>
    <dgm:pt modelId="{614BC0B4-5D50-43A7-8158-7ED17D12A9B6}" type="parTrans" cxnId="{D3B0F43D-1108-4E81-8DB2-26F8A6D8A6B2}">
      <dgm:prSet/>
      <dgm:spPr/>
      <dgm:t>
        <a:bodyPr/>
        <a:lstStyle/>
        <a:p>
          <a:endParaRPr lang="ru-RU"/>
        </a:p>
      </dgm:t>
    </dgm:pt>
    <dgm:pt modelId="{C57E6A3E-562D-4AA4-9D43-65AEE9C2A937}" type="sibTrans" cxnId="{D3B0F43D-1108-4E81-8DB2-26F8A6D8A6B2}">
      <dgm:prSet/>
      <dgm:spPr/>
      <dgm:t>
        <a:bodyPr/>
        <a:lstStyle/>
        <a:p>
          <a:endParaRPr lang="ru-RU"/>
        </a:p>
      </dgm:t>
    </dgm:pt>
    <dgm:pt modelId="{769D3F03-34A5-47B9-87EC-884FAB6C98A8}" type="pres">
      <dgm:prSet presAssocID="{2DBFC3E8-A95A-4464-B938-0D2D6353EE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06B196-CFB4-4265-83A5-EAE5D5A4E3FD}" type="pres">
      <dgm:prSet presAssocID="{3A8BE5C7-49FF-4429-B415-8CD910B9245A}" presName="parentLin" presStyleCnt="0"/>
      <dgm:spPr/>
    </dgm:pt>
    <dgm:pt modelId="{284D8761-A3F2-4631-BCDC-BE84E23CB8E4}" type="pres">
      <dgm:prSet presAssocID="{3A8BE5C7-49FF-4429-B415-8CD910B9245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5514C44-0773-4F01-B20A-FF9393C87AD0}" type="pres">
      <dgm:prSet presAssocID="{3A8BE5C7-49FF-4429-B415-8CD910B9245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87A53-BA0B-4D54-957A-0CAF9050747D}" type="pres">
      <dgm:prSet presAssocID="{3A8BE5C7-49FF-4429-B415-8CD910B9245A}" presName="negativeSpace" presStyleCnt="0"/>
      <dgm:spPr/>
    </dgm:pt>
    <dgm:pt modelId="{01EAF20E-1A0F-491C-A4AB-EB1FA1DAA812}" type="pres">
      <dgm:prSet presAssocID="{3A8BE5C7-49FF-4429-B415-8CD910B9245A}" presName="childText" presStyleLbl="conFgAcc1" presStyleIdx="0" presStyleCnt="6">
        <dgm:presLayoutVars>
          <dgm:bulletEnabled val="1"/>
        </dgm:presLayoutVars>
      </dgm:prSet>
      <dgm:spPr/>
    </dgm:pt>
    <dgm:pt modelId="{123D415C-6612-4400-A9A3-577ADC4A223F}" type="pres">
      <dgm:prSet presAssocID="{2252E81D-8C66-4B75-8715-51DA661903B7}" presName="spaceBetweenRectangles" presStyleCnt="0"/>
      <dgm:spPr/>
    </dgm:pt>
    <dgm:pt modelId="{0EFCF0B0-20D3-446C-8106-D11962496E98}" type="pres">
      <dgm:prSet presAssocID="{D5321D9B-96E9-4D65-977B-8FA517445877}" presName="parentLin" presStyleCnt="0"/>
      <dgm:spPr/>
    </dgm:pt>
    <dgm:pt modelId="{717C5A65-BD22-4397-8C4A-CE8CEE0A5C0C}" type="pres">
      <dgm:prSet presAssocID="{D5321D9B-96E9-4D65-977B-8FA51744587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57FFDE1-1FA6-48A0-92DE-DA5D219B8BF0}" type="pres">
      <dgm:prSet presAssocID="{D5321D9B-96E9-4D65-977B-8FA51744587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1320E-136F-44E8-9AF6-A3F4B8020327}" type="pres">
      <dgm:prSet presAssocID="{D5321D9B-96E9-4D65-977B-8FA517445877}" presName="negativeSpace" presStyleCnt="0"/>
      <dgm:spPr/>
    </dgm:pt>
    <dgm:pt modelId="{E04802A3-66E4-434C-A861-5D1A6686DD5B}" type="pres">
      <dgm:prSet presAssocID="{D5321D9B-96E9-4D65-977B-8FA517445877}" presName="childText" presStyleLbl="conFgAcc1" presStyleIdx="1" presStyleCnt="6">
        <dgm:presLayoutVars>
          <dgm:bulletEnabled val="1"/>
        </dgm:presLayoutVars>
      </dgm:prSet>
      <dgm:spPr/>
    </dgm:pt>
    <dgm:pt modelId="{6EB56F0C-00B6-41B8-A574-47696539EE3F}" type="pres">
      <dgm:prSet presAssocID="{87B06FB0-79C7-4B6E-9DED-8F2956C10832}" presName="spaceBetweenRectangles" presStyleCnt="0"/>
      <dgm:spPr/>
    </dgm:pt>
    <dgm:pt modelId="{85C8D7D9-56B9-4440-AD6B-79D69F9D4238}" type="pres">
      <dgm:prSet presAssocID="{35B60960-938C-4FFC-B7F3-1AFE9821CF18}" presName="parentLin" presStyleCnt="0"/>
      <dgm:spPr/>
    </dgm:pt>
    <dgm:pt modelId="{70813BCB-8ADC-4090-B5A1-962F21F41482}" type="pres">
      <dgm:prSet presAssocID="{35B60960-938C-4FFC-B7F3-1AFE9821CF18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7FFF6CD-AB2A-495C-AF81-150397931470}" type="pres">
      <dgm:prSet presAssocID="{35B60960-938C-4FFC-B7F3-1AFE9821CF1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EC464-54AF-4A7D-8372-83366347BE2E}" type="pres">
      <dgm:prSet presAssocID="{35B60960-938C-4FFC-B7F3-1AFE9821CF18}" presName="negativeSpace" presStyleCnt="0"/>
      <dgm:spPr/>
    </dgm:pt>
    <dgm:pt modelId="{291DCB84-1C19-4AC0-A96E-F712FDD87BC5}" type="pres">
      <dgm:prSet presAssocID="{35B60960-938C-4FFC-B7F3-1AFE9821CF18}" presName="childText" presStyleLbl="conFgAcc1" presStyleIdx="2" presStyleCnt="6">
        <dgm:presLayoutVars>
          <dgm:bulletEnabled val="1"/>
        </dgm:presLayoutVars>
      </dgm:prSet>
      <dgm:spPr/>
    </dgm:pt>
    <dgm:pt modelId="{8E1E210B-EA61-4D12-9660-AB6227EB19A8}" type="pres">
      <dgm:prSet presAssocID="{2861A340-2F85-4FD2-AA44-B16ABF891E2B}" presName="spaceBetweenRectangles" presStyleCnt="0"/>
      <dgm:spPr/>
    </dgm:pt>
    <dgm:pt modelId="{2322DE38-3BA2-4438-9710-47FB8C2F8BF7}" type="pres">
      <dgm:prSet presAssocID="{BDDEECEB-B866-43B1-9381-33179C81648E}" presName="parentLin" presStyleCnt="0"/>
      <dgm:spPr/>
    </dgm:pt>
    <dgm:pt modelId="{EEC6ADF3-9BB0-44F7-A4DB-A7B2791A532C}" type="pres">
      <dgm:prSet presAssocID="{BDDEECEB-B866-43B1-9381-33179C81648E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91522B6A-565C-4BC1-BDBB-9264FC9134C9}" type="pres">
      <dgm:prSet presAssocID="{BDDEECEB-B866-43B1-9381-33179C81648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07FF8-F3B6-4F7F-8AC9-61E6CCA54C61}" type="pres">
      <dgm:prSet presAssocID="{BDDEECEB-B866-43B1-9381-33179C81648E}" presName="negativeSpace" presStyleCnt="0"/>
      <dgm:spPr/>
    </dgm:pt>
    <dgm:pt modelId="{691D1FF9-FFB8-4A45-8ACC-21F8F47D6069}" type="pres">
      <dgm:prSet presAssocID="{BDDEECEB-B866-43B1-9381-33179C81648E}" presName="childText" presStyleLbl="conFgAcc1" presStyleIdx="3" presStyleCnt="6">
        <dgm:presLayoutVars>
          <dgm:bulletEnabled val="1"/>
        </dgm:presLayoutVars>
      </dgm:prSet>
      <dgm:spPr/>
    </dgm:pt>
    <dgm:pt modelId="{D13CE8A4-9CBF-439C-828D-CFE3CCA72C54}" type="pres">
      <dgm:prSet presAssocID="{48703679-3E2F-4464-A881-586167713B4C}" presName="spaceBetweenRectangles" presStyleCnt="0"/>
      <dgm:spPr/>
    </dgm:pt>
    <dgm:pt modelId="{60D37FAE-19D9-48E3-B407-F738351B4730}" type="pres">
      <dgm:prSet presAssocID="{F27757CE-4208-4843-904D-7FC7C170117F}" presName="parentLin" presStyleCnt="0"/>
      <dgm:spPr/>
    </dgm:pt>
    <dgm:pt modelId="{524DBBA5-DD9D-41F6-A8FF-A7B659A778AA}" type="pres">
      <dgm:prSet presAssocID="{F27757CE-4208-4843-904D-7FC7C170117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EAB5B702-06BA-45CF-8EC8-B63DA1B98B22}" type="pres">
      <dgm:prSet presAssocID="{F27757CE-4208-4843-904D-7FC7C170117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048FD-1B11-4D3A-8B65-0E3BAAA72F36}" type="pres">
      <dgm:prSet presAssocID="{F27757CE-4208-4843-904D-7FC7C170117F}" presName="negativeSpace" presStyleCnt="0"/>
      <dgm:spPr/>
    </dgm:pt>
    <dgm:pt modelId="{9433DE19-EC5D-460E-9EC7-214AED175FAC}" type="pres">
      <dgm:prSet presAssocID="{F27757CE-4208-4843-904D-7FC7C170117F}" presName="childText" presStyleLbl="conFgAcc1" presStyleIdx="4" presStyleCnt="6">
        <dgm:presLayoutVars>
          <dgm:bulletEnabled val="1"/>
        </dgm:presLayoutVars>
      </dgm:prSet>
      <dgm:spPr/>
    </dgm:pt>
    <dgm:pt modelId="{B77B47B8-7B5B-4581-8825-CB9503ADB6FC}" type="pres">
      <dgm:prSet presAssocID="{325B3C65-245E-4B25-B189-256943CD583B}" presName="spaceBetweenRectangles" presStyleCnt="0"/>
      <dgm:spPr/>
    </dgm:pt>
    <dgm:pt modelId="{3F3F37C0-7BC2-43EC-9EEA-F31626415E7B}" type="pres">
      <dgm:prSet presAssocID="{DE602887-D105-4FAD-B975-06AC1F658121}" presName="parentLin" presStyleCnt="0"/>
      <dgm:spPr/>
    </dgm:pt>
    <dgm:pt modelId="{E1C7FDCE-6EE6-4C65-9511-274A7E3C6D22}" type="pres">
      <dgm:prSet presAssocID="{DE602887-D105-4FAD-B975-06AC1F658121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F7E019D3-34D9-41DD-83C2-EF09477AE99E}" type="pres">
      <dgm:prSet presAssocID="{DE602887-D105-4FAD-B975-06AC1F65812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AB9EB-B0B5-4237-B7FD-F36D1BF35448}" type="pres">
      <dgm:prSet presAssocID="{DE602887-D105-4FAD-B975-06AC1F658121}" presName="negativeSpace" presStyleCnt="0"/>
      <dgm:spPr/>
    </dgm:pt>
    <dgm:pt modelId="{9DF2EEE9-6E02-40B1-9F0C-ADE996550D71}" type="pres">
      <dgm:prSet presAssocID="{DE602887-D105-4FAD-B975-06AC1F65812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9CAEDA8-4C29-4725-AE5B-48854197EDB4}" type="presOf" srcId="{2DBFC3E8-A95A-4464-B938-0D2D6353EE3B}" destId="{769D3F03-34A5-47B9-87EC-884FAB6C98A8}" srcOrd="0" destOrd="0" presId="urn:microsoft.com/office/officeart/2005/8/layout/list1"/>
    <dgm:cxn modelId="{0AA46FC3-C696-4136-8A90-2E37D2405AF7}" type="presOf" srcId="{D5321D9B-96E9-4D65-977B-8FA517445877}" destId="{717C5A65-BD22-4397-8C4A-CE8CEE0A5C0C}" srcOrd="0" destOrd="0" presId="urn:microsoft.com/office/officeart/2005/8/layout/list1"/>
    <dgm:cxn modelId="{7C30388C-7674-4586-8E80-8A78CFCE855E}" srcId="{2DBFC3E8-A95A-4464-B938-0D2D6353EE3B}" destId="{F27757CE-4208-4843-904D-7FC7C170117F}" srcOrd="4" destOrd="0" parTransId="{4A8C9B79-ECAC-47FE-A272-A925ED8917B2}" sibTransId="{325B3C65-245E-4B25-B189-256943CD583B}"/>
    <dgm:cxn modelId="{B6CE742A-BF27-46A1-8451-736CFD29D2B8}" srcId="{2DBFC3E8-A95A-4464-B938-0D2D6353EE3B}" destId="{35B60960-938C-4FFC-B7F3-1AFE9821CF18}" srcOrd="2" destOrd="0" parTransId="{2F0C9CD0-02BB-4FDD-8500-D96ED520AC1E}" sibTransId="{2861A340-2F85-4FD2-AA44-B16ABF891E2B}"/>
    <dgm:cxn modelId="{C26E94F6-1CE8-488D-BA6B-3F6C02A31405}" type="presOf" srcId="{F27757CE-4208-4843-904D-7FC7C170117F}" destId="{524DBBA5-DD9D-41F6-A8FF-A7B659A778AA}" srcOrd="0" destOrd="0" presId="urn:microsoft.com/office/officeart/2005/8/layout/list1"/>
    <dgm:cxn modelId="{DC867EFC-3944-474E-B6B6-92BB3DD49D9E}" type="presOf" srcId="{35B60960-938C-4FFC-B7F3-1AFE9821CF18}" destId="{70813BCB-8ADC-4090-B5A1-962F21F41482}" srcOrd="0" destOrd="0" presId="urn:microsoft.com/office/officeart/2005/8/layout/list1"/>
    <dgm:cxn modelId="{980790FF-A517-495F-94C2-7B905C981C90}" srcId="{2DBFC3E8-A95A-4464-B938-0D2D6353EE3B}" destId="{BDDEECEB-B866-43B1-9381-33179C81648E}" srcOrd="3" destOrd="0" parTransId="{ADC0B611-68E4-4B2B-A0E2-3EFDE2F84668}" sibTransId="{48703679-3E2F-4464-A881-586167713B4C}"/>
    <dgm:cxn modelId="{CFB940BB-78B5-465F-BD95-AE7496D9683A}" type="presOf" srcId="{BDDEECEB-B866-43B1-9381-33179C81648E}" destId="{91522B6A-565C-4BC1-BDBB-9264FC9134C9}" srcOrd="1" destOrd="0" presId="urn:microsoft.com/office/officeart/2005/8/layout/list1"/>
    <dgm:cxn modelId="{0CE48B7C-09E6-477D-B3F6-257339AAD829}" type="presOf" srcId="{35B60960-938C-4FFC-B7F3-1AFE9821CF18}" destId="{67FFF6CD-AB2A-495C-AF81-150397931470}" srcOrd="1" destOrd="0" presId="urn:microsoft.com/office/officeart/2005/8/layout/list1"/>
    <dgm:cxn modelId="{D3B0F43D-1108-4E81-8DB2-26F8A6D8A6B2}" srcId="{2DBFC3E8-A95A-4464-B938-0D2D6353EE3B}" destId="{DE602887-D105-4FAD-B975-06AC1F658121}" srcOrd="5" destOrd="0" parTransId="{614BC0B4-5D50-43A7-8158-7ED17D12A9B6}" sibTransId="{C57E6A3E-562D-4AA4-9D43-65AEE9C2A937}"/>
    <dgm:cxn modelId="{B22E2223-075D-4CD1-B036-B82B2542D6DB}" type="presOf" srcId="{3A8BE5C7-49FF-4429-B415-8CD910B9245A}" destId="{25514C44-0773-4F01-B20A-FF9393C87AD0}" srcOrd="1" destOrd="0" presId="urn:microsoft.com/office/officeart/2005/8/layout/list1"/>
    <dgm:cxn modelId="{A2B517B8-C5E2-45CE-91A4-7E58CF7FA899}" type="presOf" srcId="{DE602887-D105-4FAD-B975-06AC1F658121}" destId="{E1C7FDCE-6EE6-4C65-9511-274A7E3C6D22}" srcOrd="0" destOrd="0" presId="urn:microsoft.com/office/officeart/2005/8/layout/list1"/>
    <dgm:cxn modelId="{F4601878-156E-4FC9-A6A7-CF701B66EF05}" type="presOf" srcId="{D5321D9B-96E9-4D65-977B-8FA517445877}" destId="{757FFDE1-1FA6-48A0-92DE-DA5D219B8BF0}" srcOrd="1" destOrd="0" presId="urn:microsoft.com/office/officeart/2005/8/layout/list1"/>
    <dgm:cxn modelId="{FDADEE6A-B11C-4C1B-8EA7-958628DDCD70}" type="presOf" srcId="{F27757CE-4208-4843-904D-7FC7C170117F}" destId="{EAB5B702-06BA-45CF-8EC8-B63DA1B98B22}" srcOrd="1" destOrd="0" presId="urn:microsoft.com/office/officeart/2005/8/layout/list1"/>
    <dgm:cxn modelId="{5228665C-6F57-4672-92CC-C61D21B9BBCB}" type="presOf" srcId="{DE602887-D105-4FAD-B975-06AC1F658121}" destId="{F7E019D3-34D9-41DD-83C2-EF09477AE99E}" srcOrd="1" destOrd="0" presId="urn:microsoft.com/office/officeart/2005/8/layout/list1"/>
    <dgm:cxn modelId="{712C7DCD-68EF-4089-A7CA-16639CEBEB58}" type="presOf" srcId="{BDDEECEB-B866-43B1-9381-33179C81648E}" destId="{EEC6ADF3-9BB0-44F7-A4DB-A7B2791A532C}" srcOrd="0" destOrd="0" presId="urn:microsoft.com/office/officeart/2005/8/layout/list1"/>
    <dgm:cxn modelId="{BC4A18FC-B7BA-4A7B-B4F6-B4434B4DBEA0}" srcId="{2DBFC3E8-A95A-4464-B938-0D2D6353EE3B}" destId="{D5321D9B-96E9-4D65-977B-8FA517445877}" srcOrd="1" destOrd="0" parTransId="{B18F5AAD-0616-4236-ACBA-746A41A3FDB0}" sibTransId="{87B06FB0-79C7-4B6E-9DED-8F2956C10832}"/>
    <dgm:cxn modelId="{27AB0E14-633C-41A7-B09F-11183636C0D2}" type="presOf" srcId="{3A8BE5C7-49FF-4429-B415-8CD910B9245A}" destId="{284D8761-A3F2-4631-BCDC-BE84E23CB8E4}" srcOrd="0" destOrd="0" presId="urn:microsoft.com/office/officeart/2005/8/layout/list1"/>
    <dgm:cxn modelId="{97BB14FB-16DF-4B82-9B7D-685D7FF6679F}" srcId="{2DBFC3E8-A95A-4464-B938-0D2D6353EE3B}" destId="{3A8BE5C7-49FF-4429-B415-8CD910B9245A}" srcOrd="0" destOrd="0" parTransId="{985BDD3E-6E14-4AC7-914E-D67C327982F9}" sibTransId="{2252E81D-8C66-4B75-8715-51DA661903B7}"/>
    <dgm:cxn modelId="{3DFAF1D3-45BA-4E08-90D9-0678A121466B}" type="presParOf" srcId="{769D3F03-34A5-47B9-87EC-884FAB6C98A8}" destId="{C906B196-CFB4-4265-83A5-EAE5D5A4E3FD}" srcOrd="0" destOrd="0" presId="urn:microsoft.com/office/officeart/2005/8/layout/list1"/>
    <dgm:cxn modelId="{386FAC28-99B8-4B08-958F-F77B09AFB40A}" type="presParOf" srcId="{C906B196-CFB4-4265-83A5-EAE5D5A4E3FD}" destId="{284D8761-A3F2-4631-BCDC-BE84E23CB8E4}" srcOrd="0" destOrd="0" presId="urn:microsoft.com/office/officeart/2005/8/layout/list1"/>
    <dgm:cxn modelId="{963DFBEB-B4FA-4CEC-AC3A-3A212C898039}" type="presParOf" srcId="{C906B196-CFB4-4265-83A5-EAE5D5A4E3FD}" destId="{25514C44-0773-4F01-B20A-FF9393C87AD0}" srcOrd="1" destOrd="0" presId="urn:microsoft.com/office/officeart/2005/8/layout/list1"/>
    <dgm:cxn modelId="{693FD180-A030-4A35-8F13-DD20AD5AC985}" type="presParOf" srcId="{769D3F03-34A5-47B9-87EC-884FAB6C98A8}" destId="{CB087A53-BA0B-4D54-957A-0CAF9050747D}" srcOrd="1" destOrd="0" presId="urn:microsoft.com/office/officeart/2005/8/layout/list1"/>
    <dgm:cxn modelId="{051EC177-C389-4462-B745-786BF4BCE2A4}" type="presParOf" srcId="{769D3F03-34A5-47B9-87EC-884FAB6C98A8}" destId="{01EAF20E-1A0F-491C-A4AB-EB1FA1DAA812}" srcOrd="2" destOrd="0" presId="urn:microsoft.com/office/officeart/2005/8/layout/list1"/>
    <dgm:cxn modelId="{F4054211-4F87-4FF8-84A0-2E4D75697AA4}" type="presParOf" srcId="{769D3F03-34A5-47B9-87EC-884FAB6C98A8}" destId="{123D415C-6612-4400-A9A3-577ADC4A223F}" srcOrd="3" destOrd="0" presId="urn:microsoft.com/office/officeart/2005/8/layout/list1"/>
    <dgm:cxn modelId="{DB1691F9-F2D9-47F0-B1F0-B4D61513A2F1}" type="presParOf" srcId="{769D3F03-34A5-47B9-87EC-884FAB6C98A8}" destId="{0EFCF0B0-20D3-446C-8106-D11962496E98}" srcOrd="4" destOrd="0" presId="urn:microsoft.com/office/officeart/2005/8/layout/list1"/>
    <dgm:cxn modelId="{CBFE4068-16A9-42CE-BB59-05F12C0671AA}" type="presParOf" srcId="{0EFCF0B0-20D3-446C-8106-D11962496E98}" destId="{717C5A65-BD22-4397-8C4A-CE8CEE0A5C0C}" srcOrd="0" destOrd="0" presId="urn:microsoft.com/office/officeart/2005/8/layout/list1"/>
    <dgm:cxn modelId="{FA942517-D00A-4956-9877-FD1CAB180A23}" type="presParOf" srcId="{0EFCF0B0-20D3-446C-8106-D11962496E98}" destId="{757FFDE1-1FA6-48A0-92DE-DA5D219B8BF0}" srcOrd="1" destOrd="0" presId="urn:microsoft.com/office/officeart/2005/8/layout/list1"/>
    <dgm:cxn modelId="{6D0AC4CA-0620-4035-A6B4-70A722C3AEBB}" type="presParOf" srcId="{769D3F03-34A5-47B9-87EC-884FAB6C98A8}" destId="{8861320E-136F-44E8-9AF6-A3F4B8020327}" srcOrd="5" destOrd="0" presId="urn:microsoft.com/office/officeart/2005/8/layout/list1"/>
    <dgm:cxn modelId="{CD511225-213F-43CB-8D15-A94DF86A8C23}" type="presParOf" srcId="{769D3F03-34A5-47B9-87EC-884FAB6C98A8}" destId="{E04802A3-66E4-434C-A861-5D1A6686DD5B}" srcOrd="6" destOrd="0" presId="urn:microsoft.com/office/officeart/2005/8/layout/list1"/>
    <dgm:cxn modelId="{7C5BFB22-EBEA-4097-B633-866D58AB7B6A}" type="presParOf" srcId="{769D3F03-34A5-47B9-87EC-884FAB6C98A8}" destId="{6EB56F0C-00B6-41B8-A574-47696539EE3F}" srcOrd="7" destOrd="0" presId="urn:microsoft.com/office/officeart/2005/8/layout/list1"/>
    <dgm:cxn modelId="{081F71BE-D97B-4C59-A659-CF91B0C03FEA}" type="presParOf" srcId="{769D3F03-34A5-47B9-87EC-884FAB6C98A8}" destId="{85C8D7D9-56B9-4440-AD6B-79D69F9D4238}" srcOrd="8" destOrd="0" presId="urn:microsoft.com/office/officeart/2005/8/layout/list1"/>
    <dgm:cxn modelId="{31CBE5B5-4571-49A3-8ABE-3BE95DC026A2}" type="presParOf" srcId="{85C8D7D9-56B9-4440-AD6B-79D69F9D4238}" destId="{70813BCB-8ADC-4090-B5A1-962F21F41482}" srcOrd="0" destOrd="0" presId="urn:microsoft.com/office/officeart/2005/8/layout/list1"/>
    <dgm:cxn modelId="{97E3863E-B3CF-4DED-AEA3-D6CD14B26506}" type="presParOf" srcId="{85C8D7D9-56B9-4440-AD6B-79D69F9D4238}" destId="{67FFF6CD-AB2A-495C-AF81-150397931470}" srcOrd="1" destOrd="0" presId="urn:microsoft.com/office/officeart/2005/8/layout/list1"/>
    <dgm:cxn modelId="{4C4E00F2-9E72-4D97-BF9B-249BE2BA0A12}" type="presParOf" srcId="{769D3F03-34A5-47B9-87EC-884FAB6C98A8}" destId="{BF6EC464-54AF-4A7D-8372-83366347BE2E}" srcOrd="9" destOrd="0" presId="urn:microsoft.com/office/officeart/2005/8/layout/list1"/>
    <dgm:cxn modelId="{E2826FAD-15F2-4BA3-99B2-C33DA5C95304}" type="presParOf" srcId="{769D3F03-34A5-47B9-87EC-884FAB6C98A8}" destId="{291DCB84-1C19-4AC0-A96E-F712FDD87BC5}" srcOrd="10" destOrd="0" presId="urn:microsoft.com/office/officeart/2005/8/layout/list1"/>
    <dgm:cxn modelId="{1CD79ED4-70CD-4ACF-A388-BB91CF60B489}" type="presParOf" srcId="{769D3F03-34A5-47B9-87EC-884FAB6C98A8}" destId="{8E1E210B-EA61-4D12-9660-AB6227EB19A8}" srcOrd="11" destOrd="0" presId="urn:microsoft.com/office/officeart/2005/8/layout/list1"/>
    <dgm:cxn modelId="{3AF1C0E7-59DB-44D8-9916-47067EA45FC0}" type="presParOf" srcId="{769D3F03-34A5-47B9-87EC-884FAB6C98A8}" destId="{2322DE38-3BA2-4438-9710-47FB8C2F8BF7}" srcOrd="12" destOrd="0" presId="urn:microsoft.com/office/officeart/2005/8/layout/list1"/>
    <dgm:cxn modelId="{7716D294-E1F8-40C9-9F56-2AA837A3588C}" type="presParOf" srcId="{2322DE38-3BA2-4438-9710-47FB8C2F8BF7}" destId="{EEC6ADF3-9BB0-44F7-A4DB-A7B2791A532C}" srcOrd="0" destOrd="0" presId="urn:microsoft.com/office/officeart/2005/8/layout/list1"/>
    <dgm:cxn modelId="{F2EEF46E-FB20-4730-B2E8-E4589D565C36}" type="presParOf" srcId="{2322DE38-3BA2-4438-9710-47FB8C2F8BF7}" destId="{91522B6A-565C-4BC1-BDBB-9264FC9134C9}" srcOrd="1" destOrd="0" presId="urn:microsoft.com/office/officeart/2005/8/layout/list1"/>
    <dgm:cxn modelId="{A81690E2-AF0E-4734-A3CB-BCB474402412}" type="presParOf" srcId="{769D3F03-34A5-47B9-87EC-884FAB6C98A8}" destId="{73607FF8-F3B6-4F7F-8AC9-61E6CCA54C61}" srcOrd="13" destOrd="0" presId="urn:microsoft.com/office/officeart/2005/8/layout/list1"/>
    <dgm:cxn modelId="{D5795249-B9E0-4B11-A781-D677150E16EF}" type="presParOf" srcId="{769D3F03-34A5-47B9-87EC-884FAB6C98A8}" destId="{691D1FF9-FFB8-4A45-8ACC-21F8F47D6069}" srcOrd="14" destOrd="0" presId="urn:microsoft.com/office/officeart/2005/8/layout/list1"/>
    <dgm:cxn modelId="{5CFB2D3B-0C31-4053-8E27-92AD871EB465}" type="presParOf" srcId="{769D3F03-34A5-47B9-87EC-884FAB6C98A8}" destId="{D13CE8A4-9CBF-439C-828D-CFE3CCA72C54}" srcOrd="15" destOrd="0" presId="urn:microsoft.com/office/officeart/2005/8/layout/list1"/>
    <dgm:cxn modelId="{B8132D00-65FC-4F8C-9FA0-1F0D87551E2C}" type="presParOf" srcId="{769D3F03-34A5-47B9-87EC-884FAB6C98A8}" destId="{60D37FAE-19D9-48E3-B407-F738351B4730}" srcOrd="16" destOrd="0" presId="urn:microsoft.com/office/officeart/2005/8/layout/list1"/>
    <dgm:cxn modelId="{ECB3F22A-F090-4066-929B-5F22482A603F}" type="presParOf" srcId="{60D37FAE-19D9-48E3-B407-F738351B4730}" destId="{524DBBA5-DD9D-41F6-A8FF-A7B659A778AA}" srcOrd="0" destOrd="0" presId="urn:microsoft.com/office/officeart/2005/8/layout/list1"/>
    <dgm:cxn modelId="{B381DE12-D2A2-40C0-B3C6-60E833DFF97C}" type="presParOf" srcId="{60D37FAE-19D9-48E3-B407-F738351B4730}" destId="{EAB5B702-06BA-45CF-8EC8-B63DA1B98B22}" srcOrd="1" destOrd="0" presId="urn:microsoft.com/office/officeart/2005/8/layout/list1"/>
    <dgm:cxn modelId="{91828F82-CF60-4CA1-A585-1E9BE07BF41A}" type="presParOf" srcId="{769D3F03-34A5-47B9-87EC-884FAB6C98A8}" destId="{C1D048FD-1B11-4D3A-8B65-0E3BAAA72F36}" srcOrd="17" destOrd="0" presId="urn:microsoft.com/office/officeart/2005/8/layout/list1"/>
    <dgm:cxn modelId="{0C6C6A3A-25CB-4BAD-B63C-DC0B037912D5}" type="presParOf" srcId="{769D3F03-34A5-47B9-87EC-884FAB6C98A8}" destId="{9433DE19-EC5D-460E-9EC7-214AED175FAC}" srcOrd="18" destOrd="0" presId="urn:microsoft.com/office/officeart/2005/8/layout/list1"/>
    <dgm:cxn modelId="{642D3927-4AA3-4FF1-BBB3-513BA9C1FCDC}" type="presParOf" srcId="{769D3F03-34A5-47B9-87EC-884FAB6C98A8}" destId="{B77B47B8-7B5B-4581-8825-CB9503ADB6FC}" srcOrd="19" destOrd="0" presId="urn:microsoft.com/office/officeart/2005/8/layout/list1"/>
    <dgm:cxn modelId="{35CFBA7D-CB86-4D04-AA8F-DBFFF106FDBC}" type="presParOf" srcId="{769D3F03-34A5-47B9-87EC-884FAB6C98A8}" destId="{3F3F37C0-7BC2-43EC-9EEA-F31626415E7B}" srcOrd="20" destOrd="0" presId="urn:microsoft.com/office/officeart/2005/8/layout/list1"/>
    <dgm:cxn modelId="{C498F26D-3489-4881-B06C-F4F33B76C080}" type="presParOf" srcId="{3F3F37C0-7BC2-43EC-9EEA-F31626415E7B}" destId="{E1C7FDCE-6EE6-4C65-9511-274A7E3C6D22}" srcOrd="0" destOrd="0" presId="urn:microsoft.com/office/officeart/2005/8/layout/list1"/>
    <dgm:cxn modelId="{F2C54363-FD9B-4056-BDE8-4BF1790BB8BD}" type="presParOf" srcId="{3F3F37C0-7BC2-43EC-9EEA-F31626415E7B}" destId="{F7E019D3-34D9-41DD-83C2-EF09477AE99E}" srcOrd="1" destOrd="0" presId="urn:microsoft.com/office/officeart/2005/8/layout/list1"/>
    <dgm:cxn modelId="{5940A625-B160-4E52-9EBF-19DB933BE9C2}" type="presParOf" srcId="{769D3F03-34A5-47B9-87EC-884FAB6C98A8}" destId="{486AB9EB-B0B5-4237-B7FD-F36D1BF35448}" srcOrd="21" destOrd="0" presId="urn:microsoft.com/office/officeart/2005/8/layout/list1"/>
    <dgm:cxn modelId="{6F22E567-17C4-4A51-87BA-DB2883A8B0AD}" type="presParOf" srcId="{769D3F03-34A5-47B9-87EC-884FAB6C98A8}" destId="{9DF2EEE9-6E02-40B1-9F0C-ADE996550D7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AF20E-1A0F-491C-A4AB-EB1FA1DAA812}">
      <dsp:nvSpPr>
        <dsp:cNvPr id="0" name=""/>
        <dsp:cNvSpPr/>
      </dsp:nvSpPr>
      <dsp:spPr>
        <a:xfrm>
          <a:off x="0" y="290900"/>
          <a:ext cx="688025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14C44-0773-4F01-B20A-FF9393C87AD0}">
      <dsp:nvSpPr>
        <dsp:cNvPr id="0" name=""/>
        <dsp:cNvSpPr/>
      </dsp:nvSpPr>
      <dsp:spPr>
        <a:xfrm>
          <a:off x="344012" y="39980"/>
          <a:ext cx="481617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40" tIns="0" rIns="1820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Простая и надежная в использовании</a:t>
          </a:r>
          <a:endParaRPr lang="ru-RU" sz="2000" kern="1200" dirty="0"/>
        </a:p>
      </dsp:txBody>
      <dsp:txXfrm>
        <a:off x="368510" y="64478"/>
        <a:ext cx="4767181" cy="452844"/>
      </dsp:txXfrm>
    </dsp:sp>
    <dsp:sp modelId="{E04802A3-66E4-434C-A861-5D1A6686DD5B}">
      <dsp:nvSpPr>
        <dsp:cNvPr id="0" name=""/>
        <dsp:cNvSpPr/>
      </dsp:nvSpPr>
      <dsp:spPr>
        <a:xfrm>
          <a:off x="0" y="1062021"/>
          <a:ext cx="688025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FFDE1-1FA6-48A0-92DE-DA5D219B8BF0}">
      <dsp:nvSpPr>
        <dsp:cNvPr id="0" name=""/>
        <dsp:cNvSpPr/>
      </dsp:nvSpPr>
      <dsp:spPr>
        <a:xfrm>
          <a:off x="344012" y="811101"/>
          <a:ext cx="481617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40" tIns="0" rIns="1820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Изготовлена из доступных материалов</a:t>
          </a:r>
          <a:endParaRPr lang="ru-RU" sz="2000" kern="1200" dirty="0"/>
        </a:p>
      </dsp:txBody>
      <dsp:txXfrm>
        <a:off x="368510" y="835599"/>
        <a:ext cx="4767181" cy="452844"/>
      </dsp:txXfrm>
    </dsp:sp>
    <dsp:sp modelId="{291DCB84-1C19-4AC0-A96E-F712FDD87BC5}">
      <dsp:nvSpPr>
        <dsp:cNvPr id="0" name=""/>
        <dsp:cNvSpPr/>
      </dsp:nvSpPr>
      <dsp:spPr>
        <a:xfrm>
          <a:off x="0" y="1833141"/>
          <a:ext cx="688025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FF6CD-AB2A-495C-AF81-150397931470}">
      <dsp:nvSpPr>
        <dsp:cNvPr id="0" name=""/>
        <dsp:cNvSpPr/>
      </dsp:nvSpPr>
      <dsp:spPr>
        <a:xfrm>
          <a:off x="344012" y="1582220"/>
          <a:ext cx="481617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40" tIns="0" rIns="1820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Должна защищать корм от непогоды</a:t>
          </a:r>
          <a:endParaRPr lang="ru-RU" sz="2000" kern="1200" dirty="0"/>
        </a:p>
      </dsp:txBody>
      <dsp:txXfrm>
        <a:off x="368510" y="1606718"/>
        <a:ext cx="4767181" cy="452844"/>
      </dsp:txXfrm>
    </dsp:sp>
    <dsp:sp modelId="{691D1FF9-FFB8-4A45-8ACC-21F8F47D6069}">
      <dsp:nvSpPr>
        <dsp:cNvPr id="0" name=""/>
        <dsp:cNvSpPr/>
      </dsp:nvSpPr>
      <dsp:spPr>
        <a:xfrm>
          <a:off x="0" y="2604261"/>
          <a:ext cx="688025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22B6A-565C-4BC1-BDBB-9264FC9134C9}">
      <dsp:nvSpPr>
        <dsp:cNvPr id="0" name=""/>
        <dsp:cNvSpPr/>
      </dsp:nvSpPr>
      <dsp:spPr>
        <a:xfrm>
          <a:off x="344012" y="2353341"/>
          <a:ext cx="481617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40" tIns="0" rIns="1820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Иметь привлекательный внешний вид</a:t>
          </a:r>
          <a:endParaRPr lang="ru-RU" sz="2000" kern="1200" dirty="0"/>
        </a:p>
      </dsp:txBody>
      <dsp:txXfrm>
        <a:off x="368510" y="2377839"/>
        <a:ext cx="4767181" cy="452844"/>
      </dsp:txXfrm>
    </dsp:sp>
    <dsp:sp modelId="{9433DE19-EC5D-460E-9EC7-214AED175FAC}">
      <dsp:nvSpPr>
        <dsp:cNvPr id="0" name=""/>
        <dsp:cNvSpPr/>
      </dsp:nvSpPr>
      <dsp:spPr>
        <a:xfrm>
          <a:off x="0" y="3375381"/>
          <a:ext cx="688025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5B702-06BA-45CF-8EC8-B63DA1B98B22}">
      <dsp:nvSpPr>
        <dsp:cNvPr id="0" name=""/>
        <dsp:cNvSpPr/>
      </dsp:nvSpPr>
      <dsp:spPr>
        <a:xfrm>
          <a:off x="344012" y="3124461"/>
          <a:ext cx="481617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40" tIns="0" rIns="1820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Быть удобной для птиц</a:t>
          </a:r>
          <a:endParaRPr lang="ru-RU" sz="2000" kern="1200" dirty="0"/>
        </a:p>
      </dsp:txBody>
      <dsp:txXfrm>
        <a:off x="368510" y="3148959"/>
        <a:ext cx="4767181" cy="452844"/>
      </dsp:txXfrm>
    </dsp:sp>
    <dsp:sp modelId="{9DF2EEE9-6E02-40B1-9F0C-ADE996550D71}">
      <dsp:nvSpPr>
        <dsp:cNvPr id="0" name=""/>
        <dsp:cNvSpPr/>
      </dsp:nvSpPr>
      <dsp:spPr>
        <a:xfrm>
          <a:off x="0" y="4146501"/>
          <a:ext cx="688025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019D3-34D9-41DD-83C2-EF09477AE99E}">
      <dsp:nvSpPr>
        <dsp:cNvPr id="0" name=""/>
        <dsp:cNvSpPr/>
      </dsp:nvSpPr>
      <dsp:spPr>
        <a:xfrm>
          <a:off x="344012" y="3895581"/>
          <a:ext cx="481617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040" tIns="0" rIns="18204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Быть экологически безопасной</a:t>
          </a:r>
          <a:endParaRPr lang="ru-RU" sz="2000" kern="1200" dirty="0"/>
        </a:p>
      </dsp:txBody>
      <dsp:txXfrm>
        <a:off x="368510" y="3920079"/>
        <a:ext cx="4767181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Разработка шаблонов\Зимнее утро\Zimnee_utro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1933" y="908720"/>
            <a:ext cx="6732240" cy="1470025"/>
          </a:xfrm>
        </p:spPr>
        <p:txBody>
          <a:bodyPr>
            <a:normAutofit/>
          </a:bodyPr>
          <a:lstStyle>
            <a:lvl1pPr>
              <a:defRPr sz="5400" baseline="0">
                <a:latin typeface="Isadora Cyr " panose="02000500060000020003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581128"/>
            <a:ext cx="5174218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DF28B7-3ACC-4D4F-B13A-FE5A801E13D6}" type="datetimeFigureOut">
              <a:rPr lang="ru-RU"/>
              <a:pPr>
                <a:defRPr/>
              </a:pPr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468E2D-52BB-4900-A5B5-6582C5D17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D394CF-C89A-4ED5-8692-D2B5CC28F94F}" type="datetimeFigureOut">
              <a:rPr lang="ru-RU"/>
              <a:pPr>
                <a:defRPr/>
              </a:pPr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D6EE9C-A61D-4C66-96DB-18C20E4E1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3C61B8-1959-45EB-982A-661E1A9928C4}" type="datetimeFigureOut">
              <a:rPr lang="ru-RU"/>
              <a:pPr>
                <a:defRPr/>
              </a:pPr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C892F0-ED8E-45B4-B0BF-107865F26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C32C81-5652-44F5-9CAE-0E88542C10AA}" type="datetimeFigureOut">
              <a:rPr lang="ru-RU"/>
              <a:pPr>
                <a:defRPr/>
              </a:pPr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54106D-8B8C-4E7E-BED9-EB78F4335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360BA2-D530-463A-AF10-6C767903137E}" type="datetimeFigureOut">
              <a:rPr lang="ru-RU"/>
              <a:pPr>
                <a:defRPr/>
              </a:pPr>
              <a:t>25.07.2017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0BAA31-2E47-48F2-A3E3-3D3E42A1E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FA6F98-48C1-433C-BD55-C0ADC233B40D}" type="datetimeFigureOut">
              <a:rPr lang="ru-RU"/>
              <a:pPr>
                <a:defRPr/>
              </a:pPr>
              <a:t>25.07.2017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E2DA23-FB5C-4456-A7D0-ADC565A36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AB024C-0807-48BF-A217-9B59B1467171}" type="datetimeFigureOut">
              <a:rPr lang="ru-RU"/>
              <a:pPr>
                <a:defRPr/>
              </a:pPr>
              <a:t>25.07.2017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9EF838-788B-43CD-A1D2-5A0A264BD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E565E2-8AEE-4879-9ADF-EB06FABEB0BD}" type="datetimeFigureOut">
              <a:rPr lang="ru-RU"/>
              <a:pPr>
                <a:defRPr/>
              </a:pPr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C3B549-6CA8-4AA9-BE20-1582DE162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02C0FF-7B9E-4C67-B193-7214060A1095}" type="datetimeFigureOut">
              <a:rPr lang="ru-RU"/>
              <a:pPr>
                <a:defRPr/>
              </a:pPr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9717A39-2975-40C4-8A6B-2E0630A90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Разработка шаблонов\Зимнее утро\Zimnee_utro_slide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60350"/>
            <a:ext cx="715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7129463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26988" y="6513513"/>
            <a:ext cx="1595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Isadora Cyr " pitchFamily="2" charset="0"/>
              </a:rPr>
              <a:t>ProPowerPoint.Ru</a:t>
            </a:r>
            <a:endParaRPr lang="ru-RU" sz="1400">
              <a:solidFill>
                <a:schemeClr val="bg1"/>
              </a:solidFill>
              <a:latin typeface="Isadora Cyr 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642918"/>
            <a:ext cx="821537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Фотоотчет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 проделанной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работе,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участников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городского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экологического проекта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«Будем друзьями птиц».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Группа обучающихся 3 «А»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«Средняя школа № 24 города Ельца».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3466" y="4429132"/>
            <a:ext cx="458933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Ф.И.О. педагога:</a:t>
            </a:r>
          </a:p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Демина О.В., </a:t>
            </a:r>
            <a:endParaRPr lang="ru-RU" sz="3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читель биологии</a:t>
            </a:r>
            <a:endParaRPr lang="ru-RU" sz="3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МБОУ «СШ № 24 г. Ельца»</a:t>
            </a:r>
            <a:endParaRPr lang="ru-RU" sz="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Выполнение заготовок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1" y="1767573"/>
            <a:ext cx="6808816" cy="445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Готовые детали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884" y="1785927"/>
            <a:ext cx="7676729" cy="431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71501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Сборка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736"/>
            <a:ext cx="429475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000504"/>
            <a:ext cx="4500594" cy="2531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Зимующие в нашем городе птицы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357686" y="2786058"/>
            <a:ext cx="1990725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714488"/>
            <a:ext cx="1571636" cy="111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9" y="1643050"/>
            <a:ext cx="1643074" cy="139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7" y="4429133"/>
            <a:ext cx="192073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572008"/>
            <a:ext cx="1598785" cy="1038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57356" y="3286124"/>
            <a:ext cx="184941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Большая синица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5929330"/>
            <a:ext cx="127233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Поползень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4357694"/>
            <a:ext cx="99578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Снегирь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3143248"/>
            <a:ext cx="20620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Домовый воробей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5857892"/>
            <a:ext cx="90146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Сорока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Вот, что у нас получилось!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986228"/>
            <a:ext cx="7129463" cy="422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Место размещения кормушки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1714488"/>
            <a:ext cx="6139535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Свою кормушку мы решили разместить на территории школы. Причин для этого оказалось несколько: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Удобство пополнения запасов корма.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Сравнительно небольшое число деревьев и кустарников, дающих плоды и семена, необходимые для пропитания зимующим пернатым.</a:t>
            </a:r>
          </a:p>
          <a:p>
            <a:pPr marL="457200" indent="-457200">
              <a:buAutoNum type="arabicPeriod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Необычайно хороший аппетит у мелких птиц (Привыкнув кормиться в одном месте они будут поедать летом  огромное количество насекомых-вредителей культурных растений).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Размещение кормушек на территории школы</a:t>
            </a:r>
            <a:endParaRPr lang="ru-RU" sz="35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3683019" cy="207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643314"/>
            <a:ext cx="3431436" cy="2726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643050"/>
            <a:ext cx="3386000" cy="2195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00504"/>
            <a:ext cx="4071998" cy="229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Размещение кормушек на территории школы</a:t>
            </a: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652" y="2143116"/>
            <a:ext cx="6981961" cy="399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Настоящие друзья птиц!</a:t>
            </a: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093763"/>
            <a:ext cx="7129463" cy="4010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357166"/>
            <a:ext cx="34509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Этапы работы: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500174"/>
            <a:ext cx="678661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«Помощь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пернатым друзьям»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(деление на группы, изучение необходимой информации, выбор чертежа и изготовление кормушки).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Определение места размещения кормушки.</a:t>
            </a:r>
          </a:p>
          <a:p>
            <a:pPr marL="742950" indent="-742950">
              <a:buAutoNum type="arabicPeriod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Составление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фотоотчета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Наша группа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996" y="1357298"/>
            <a:ext cx="6949642" cy="5240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еление на группы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7" y="1785927"/>
            <a:ext cx="6572295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Нашу группу мы решили назвать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«Скорая помощь». 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Состав группы: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Демин Данила – командир</a:t>
            </a:r>
          </a:p>
          <a:p>
            <a:pPr marL="514350" indent="-514350">
              <a:buAutoNum type="arabicPeriod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Бельских Матвей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Бородина Валерия</a:t>
            </a:r>
          </a:p>
          <a:p>
            <a:pPr marL="514350" indent="-514350">
              <a:buAutoNum type="arabicPeriod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Хитрых Владимир</a:t>
            </a:r>
          </a:p>
          <a:p>
            <a:pPr marL="514350" indent="-514350">
              <a:buAutoNum type="arabicPeriod"/>
            </a:pP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Сенчаков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Никита</a:t>
            </a:r>
          </a:p>
          <a:p>
            <a:pPr marL="514350" indent="-514350">
              <a:buAutoNum type="arabicPeriod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Богданов Артур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143380"/>
            <a:ext cx="1991417" cy="18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зучение необходимой информации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Действительно, птицам тяжело найти пищу в зимнее время  года. Мы изучили повадки, образ жизни и объекты питания птиц, обитающих на территории школы. Используя полученную информацию нами была выбрана и доработана соответствующая конструкция кормушки, составлена технологическая карта.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Какой должна быть кормушка?</a:t>
            </a:r>
            <a:endParaRPr lang="ru-RU" sz="4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35151" y="1600200"/>
          <a:ext cx="6880254" cy="461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59703" cy="59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60350"/>
            <a:ext cx="6985018" cy="73975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Технологическая карта на изготовление кормушки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7356" y="1142984"/>
          <a:ext cx="7129464" cy="541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86"/>
                <a:gridCol w="3835446"/>
                <a:gridCol w="255743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Выполняемая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Инструменты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Изготовление необходимых деталей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Ножовка, молоток, топор, рулетка, карандаш, защитные очки.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Привернуть основание кормушки к боковым стенкам </a:t>
                      </a:r>
                      <a:r>
                        <a:rPr lang="ru-RU" sz="1800" b="1" dirty="0" err="1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саморезами</a:t>
                      </a:r>
                      <a:r>
                        <a:rPr lang="ru-RU" sz="1800" b="1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Саморезы, шуруповерт.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Соединить фронтоны с одним из полученных коробов.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Молоток, гвозди.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Разметить, просверлить отверстия в элементах крыши. Привернуть их к фронтонам.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Сверло, шуруповерт, саморезы, карандаш, линейка.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Зачистить изделие.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Наждачная бумага.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Оформить </a:t>
                      </a:r>
                      <a:r>
                        <a:rPr lang="ru-RU" sz="1800" b="1" dirty="0" smtClean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отделочными материалами (березовый</a:t>
                      </a:r>
                      <a:r>
                        <a:rPr lang="ru-RU" sz="1800" b="1" baseline="0" dirty="0" smtClean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 еловый шпон).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65F9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Клеевой пистолет, линейка, карандаш.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Выполнение заготовок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85860"/>
            <a:ext cx="2746779" cy="488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142983"/>
            <a:ext cx="2428892" cy="4798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удем друзьями птиц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Будем друзьями птиц</Template>
  <TotalTime>199</TotalTime>
  <Words>384</Words>
  <Application>Microsoft Office PowerPoint</Application>
  <PresentationFormat>Экран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Будем друзьями птиц</vt:lpstr>
      <vt:lpstr>Презентация PowerPoint</vt:lpstr>
      <vt:lpstr>Презентация PowerPoint</vt:lpstr>
      <vt:lpstr>Наша группа</vt:lpstr>
      <vt:lpstr>Деление на группы</vt:lpstr>
      <vt:lpstr>Изучение необходимой информации</vt:lpstr>
      <vt:lpstr>Какой должна быть кормушка?</vt:lpstr>
      <vt:lpstr>Презентация PowerPoint</vt:lpstr>
      <vt:lpstr> Технологическая карта на изготовление кормушки </vt:lpstr>
      <vt:lpstr>Выполнение заготовок</vt:lpstr>
      <vt:lpstr>Выполнение заготовок</vt:lpstr>
      <vt:lpstr>Готовые детали</vt:lpstr>
      <vt:lpstr>Сборка</vt:lpstr>
      <vt:lpstr>Зимующие в нашем городе птицы</vt:lpstr>
      <vt:lpstr>Вот, что у нас получилось!</vt:lpstr>
      <vt:lpstr>Место размещения кормушки</vt:lpstr>
      <vt:lpstr>Размещение кормушек на территории школы</vt:lpstr>
      <vt:lpstr>Размещение кормушек на территории школы</vt:lpstr>
      <vt:lpstr>Настоящие друзья птиц!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Vladimir</dc:creator>
  <dc:description>http://propowerpoint.ru - Бесплатные шаблоны для презентаций. Полезные советы и уроки  PowerPoint .</dc:description>
  <cp:lastModifiedBy>Ольга</cp:lastModifiedBy>
  <cp:revision>23</cp:revision>
  <dcterms:created xsi:type="dcterms:W3CDTF">2017-02-15T15:32:23Z</dcterms:created>
  <dcterms:modified xsi:type="dcterms:W3CDTF">2017-07-25T20:33:56Z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000800c6070000000000010243100207f9000400038000</vt:lpwstr>
  </property>
</Properties>
</file>